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essida Ryan" userId="f98ceea7-158c-4c02-a5b2-2f89e80b2b54" providerId="ADAL" clId="{6E8D6D80-87D3-467B-BE9D-9D78DECB6826}"/>
    <pc:docChg chg="undo redo custSel addSld delSld modSld">
      <pc:chgData name="Cressida Ryan" userId="f98ceea7-158c-4c02-a5b2-2f89e80b2b54" providerId="ADAL" clId="{6E8D6D80-87D3-467B-BE9D-9D78DECB6826}" dt="2023-05-14T22:38:53.952" v="492" actId="1076"/>
      <pc:docMkLst>
        <pc:docMk/>
      </pc:docMkLst>
      <pc:sldChg chg="addSp modSp mod">
        <pc:chgData name="Cressida Ryan" userId="f98ceea7-158c-4c02-a5b2-2f89e80b2b54" providerId="ADAL" clId="{6E8D6D80-87D3-467B-BE9D-9D78DECB6826}" dt="2023-05-14T22:37:16.968" v="445" actId="1076"/>
        <pc:sldMkLst>
          <pc:docMk/>
          <pc:sldMk cId="2423933027" sldId="256"/>
        </pc:sldMkLst>
        <pc:picChg chg="add mod">
          <ac:chgData name="Cressida Ryan" userId="f98ceea7-158c-4c02-a5b2-2f89e80b2b54" providerId="ADAL" clId="{6E8D6D80-87D3-467B-BE9D-9D78DECB6826}" dt="2023-05-14T22:37:16.968" v="445" actId="1076"/>
          <ac:picMkLst>
            <pc:docMk/>
            <pc:sldMk cId="2423933027" sldId="256"/>
            <ac:picMk id="5" creationId="{F0756BF8-CB3F-4E4F-A92E-DF343F95D4FE}"/>
          </ac:picMkLst>
        </pc:picChg>
      </pc:sldChg>
      <pc:sldChg chg="addSp modSp mod">
        <pc:chgData name="Cressida Ryan" userId="f98ceea7-158c-4c02-a5b2-2f89e80b2b54" providerId="ADAL" clId="{6E8D6D80-87D3-467B-BE9D-9D78DECB6826}" dt="2023-05-14T22:38:01.905" v="473" actId="1076"/>
        <pc:sldMkLst>
          <pc:docMk/>
          <pc:sldMk cId="1008583774" sldId="257"/>
        </pc:sldMkLst>
        <pc:picChg chg="add mod">
          <ac:chgData name="Cressida Ryan" userId="f98ceea7-158c-4c02-a5b2-2f89e80b2b54" providerId="ADAL" clId="{6E8D6D80-87D3-467B-BE9D-9D78DECB6826}" dt="2023-05-14T22:38:01.905" v="473" actId="1076"/>
          <ac:picMkLst>
            <pc:docMk/>
            <pc:sldMk cId="1008583774" sldId="257"/>
            <ac:picMk id="5" creationId="{956FBE32-C3B8-42DE-AB87-0D6F0277E22A}"/>
          </ac:picMkLst>
        </pc:picChg>
      </pc:sldChg>
      <pc:sldChg chg="addSp modSp">
        <pc:chgData name="Cressida Ryan" userId="f98ceea7-158c-4c02-a5b2-2f89e80b2b54" providerId="ADAL" clId="{6E8D6D80-87D3-467B-BE9D-9D78DECB6826}" dt="2023-05-14T22:38:15.270" v="478"/>
        <pc:sldMkLst>
          <pc:docMk/>
          <pc:sldMk cId="2054536675" sldId="258"/>
        </pc:sldMkLst>
        <pc:picChg chg="add mod">
          <ac:chgData name="Cressida Ryan" userId="f98ceea7-158c-4c02-a5b2-2f89e80b2b54" providerId="ADAL" clId="{6E8D6D80-87D3-467B-BE9D-9D78DECB6826}" dt="2023-05-14T22:38:15.270" v="478"/>
          <ac:picMkLst>
            <pc:docMk/>
            <pc:sldMk cId="2054536675" sldId="258"/>
            <ac:picMk id="4" creationId="{21618240-313F-4676-9A4E-E5E64824574E}"/>
          </ac:picMkLst>
        </pc:picChg>
      </pc:sldChg>
      <pc:sldChg chg="addSp modSp">
        <pc:chgData name="Cressida Ryan" userId="f98ceea7-158c-4c02-a5b2-2f89e80b2b54" providerId="ADAL" clId="{6E8D6D80-87D3-467B-BE9D-9D78DECB6826}" dt="2023-05-14T22:38:17.787" v="479"/>
        <pc:sldMkLst>
          <pc:docMk/>
          <pc:sldMk cId="4150104080" sldId="259"/>
        </pc:sldMkLst>
        <pc:picChg chg="add mod">
          <ac:chgData name="Cressida Ryan" userId="f98ceea7-158c-4c02-a5b2-2f89e80b2b54" providerId="ADAL" clId="{6E8D6D80-87D3-467B-BE9D-9D78DECB6826}" dt="2023-05-14T22:38:17.787" v="479"/>
          <ac:picMkLst>
            <pc:docMk/>
            <pc:sldMk cId="4150104080" sldId="259"/>
            <ac:picMk id="4" creationId="{4FB4998D-782B-4056-B98E-D89E73158880}"/>
          </ac:picMkLst>
        </pc:picChg>
      </pc:sldChg>
      <pc:sldChg chg="addSp modSp mod">
        <pc:chgData name="Cressida Ryan" userId="f98ceea7-158c-4c02-a5b2-2f89e80b2b54" providerId="ADAL" clId="{6E8D6D80-87D3-467B-BE9D-9D78DECB6826}" dt="2023-05-14T22:38:19.579" v="480"/>
        <pc:sldMkLst>
          <pc:docMk/>
          <pc:sldMk cId="2964057439" sldId="260"/>
        </pc:sldMkLst>
        <pc:spChg chg="mod">
          <ac:chgData name="Cressida Ryan" userId="f98ceea7-158c-4c02-a5b2-2f89e80b2b54" providerId="ADAL" clId="{6E8D6D80-87D3-467B-BE9D-9D78DECB6826}" dt="2023-05-14T22:33:45.750" v="43" actId="113"/>
          <ac:spMkLst>
            <pc:docMk/>
            <pc:sldMk cId="2964057439" sldId="260"/>
            <ac:spMk id="3" creationId="{C2CB3FE1-C231-42DF-A5C6-DF489244B79F}"/>
          </ac:spMkLst>
        </pc:spChg>
        <pc:picChg chg="add mod">
          <ac:chgData name="Cressida Ryan" userId="f98ceea7-158c-4c02-a5b2-2f89e80b2b54" providerId="ADAL" clId="{6E8D6D80-87D3-467B-BE9D-9D78DECB6826}" dt="2023-05-14T22:38:19.579" v="480"/>
          <ac:picMkLst>
            <pc:docMk/>
            <pc:sldMk cId="2964057439" sldId="260"/>
            <ac:picMk id="4" creationId="{D78776DF-C517-4D68-85E8-4A314663B5B7}"/>
          </ac:picMkLst>
        </pc:picChg>
      </pc:sldChg>
      <pc:sldChg chg="addSp modSp mod">
        <pc:chgData name="Cressida Ryan" userId="f98ceea7-158c-4c02-a5b2-2f89e80b2b54" providerId="ADAL" clId="{6E8D6D80-87D3-467B-BE9D-9D78DECB6826}" dt="2023-05-14T22:38:53.952" v="492" actId="1076"/>
        <pc:sldMkLst>
          <pc:docMk/>
          <pc:sldMk cId="3415915608" sldId="261"/>
        </pc:sldMkLst>
        <pc:spChg chg="mod">
          <ac:chgData name="Cressida Ryan" userId="f98ceea7-158c-4c02-a5b2-2f89e80b2b54" providerId="ADAL" clId="{6E8D6D80-87D3-467B-BE9D-9D78DECB6826}" dt="2023-05-14T22:38:53.952" v="492" actId="1076"/>
          <ac:spMkLst>
            <pc:docMk/>
            <pc:sldMk cId="3415915608" sldId="261"/>
            <ac:spMk id="3" creationId="{500D8059-8243-4593-89B9-319AF0440BD4}"/>
          </ac:spMkLst>
        </pc:spChg>
        <pc:picChg chg="add mod">
          <ac:chgData name="Cressida Ryan" userId="f98ceea7-158c-4c02-a5b2-2f89e80b2b54" providerId="ADAL" clId="{6E8D6D80-87D3-467B-BE9D-9D78DECB6826}" dt="2023-05-14T22:38:21.514" v="481"/>
          <ac:picMkLst>
            <pc:docMk/>
            <pc:sldMk cId="3415915608" sldId="261"/>
            <ac:picMk id="4" creationId="{B6F12D73-76B3-4CCD-AE5A-9CE0573E2C67}"/>
          </ac:picMkLst>
        </pc:picChg>
      </pc:sldChg>
      <pc:sldChg chg="addSp modSp mod">
        <pc:chgData name="Cressida Ryan" userId="f98ceea7-158c-4c02-a5b2-2f89e80b2b54" providerId="ADAL" clId="{6E8D6D80-87D3-467B-BE9D-9D78DECB6826}" dt="2023-05-14T22:38:37.977" v="489" actId="403"/>
        <pc:sldMkLst>
          <pc:docMk/>
          <pc:sldMk cId="1665821321" sldId="262"/>
        </pc:sldMkLst>
        <pc:spChg chg="mod">
          <ac:chgData name="Cressida Ryan" userId="f98ceea7-158c-4c02-a5b2-2f89e80b2b54" providerId="ADAL" clId="{6E8D6D80-87D3-467B-BE9D-9D78DECB6826}" dt="2023-05-14T22:38:37.977" v="489" actId="403"/>
          <ac:spMkLst>
            <pc:docMk/>
            <pc:sldMk cId="1665821321" sldId="262"/>
            <ac:spMk id="3" creationId="{475CBE01-7828-4B55-8402-F06505CF5787}"/>
          </ac:spMkLst>
        </pc:spChg>
        <pc:picChg chg="add mod">
          <ac:chgData name="Cressida Ryan" userId="f98ceea7-158c-4c02-a5b2-2f89e80b2b54" providerId="ADAL" clId="{6E8D6D80-87D3-467B-BE9D-9D78DECB6826}" dt="2023-05-14T22:38:22.931" v="482"/>
          <ac:picMkLst>
            <pc:docMk/>
            <pc:sldMk cId="1665821321" sldId="262"/>
            <ac:picMk id="4" creationId="{9E6C8D99-4C3B-4CF0-BA43-B96414C94B15}"/>
          </ac:picMkLst>
        </pc:picChg>
      </pc:sldChg>
      <pc:sldChg chg="addSp modSp">
        <pc:chgData name="Cressida Ryan" userId="f98ceea7-158c-4c02-a5b2-2f89e80b2b54" providerId="ADAL" clId="{6E8D6D80-87D3-467B-BE9D-9D78DECB6826}" dt="2023-05-14T22:38:24.427" v="483"/>
        <pc:sldMkLst>
          <pc:docMk/>
          <pc:sldMk cId="618410813" sldId="263"/>
        </pc:sldMkLst>
        <pc:picChg chg="add mod">
          <ac:chgData name="Cressida Ryan" userId="f98ceea7-158c-4c02-a5b2-2f89e80b2b54" providerId="ADAL" clId="{6E8D6D80-87D3-467B-BE9D-9D78DECB6826}" dt="2023-05-14T22:38:24.427" v="483"/>
          <ac:picMkLst>
            <pc:docMk/>
            <pc:sldMk cId="618410813" sldId="263"/>
            <ac:picMk id="6" creationId="{BE182BA2-D7C1-47F6-AE93-C7EABEE03A8C}"/>
          </ac:picMkLst>
        </pc:picChg>
      </pc:sldChg>
      <pc:sldChg chg="addSp modSp">
        <pc:chgData name="Cressida Ryan" userId="f98ceea7-158c-4c02-a5b2-2f89e80b2b54" providerId="ADAL" clId="{6E8D6D80-87D3-467B-BE9D-9D78DECB6826}" dt="2023-05-14T22:38:26.632" v="484"/>
        <pc:sldMkLst>
          <pc:docMk/>
          <pc:sldMk cId="2790351077" sldId="264"/>
        </pc:sldMkLst>
        <pc:picChg chg="add mod">
          <ac:chgData name="Cressida Ryan" userId="f98ceea7-158c-4c02-a5b2-2f89e80b2b54" providerId="ADAL" clId="{6E8D6D80-87D3-467B-BE9D-9D78DECB6826}" dt="2023-05-14T22:38:26.632" v="484"/>
          <ac:picMkLst>
            <pc:docMk/>
            <pc:sldMk cId="2790351077" sldId="264"/>
            <ac:picMk id="4" creationId="{FD8136D5-604A-46AC-B9EF-37891FCA5D4E}"/>
          </ac:picMkLst>
        </pc:picChg>
      </pc:sldChg>
      <pc:sldChg chg="addSp modSp mod">
        <pc:chgData name="Cressida Ryan" userId="f98ceea7-158c-4c02-a5b2-2f89e80b2b54" providerId="ADAL" clId="{6E8D6D80-87D3-467B-BE9D-9D78DECB6826}" dt="2023-05-14T22:38:31.012" v="486"/>
        <pc:sldMkLst>
          <pc:docMk/>
          <pc:sldMk cId="199604860" sldId="265"/>
        </pc:sldMkLst>
        <pc:spChg chg="mod">
          <ac:chgData name="Cressida Ryan" userId="f98ceea7-158c-4c02-a5b2-2f89e80b2b54" providerId="ADAL" clId="{6E8D6D80-87D3-467B-BE9D-9D78DECB6826}" dt="2023-05-14T22:36:27.396" v="443" actId="12"/>
          <ac:spMkLst>
            <pc:docMk/>
            <pc:sldMk cId="199604860" sldId="265"/>
            <ac:spMk id="3" creationId="{FFDF359E-9F76-41A4-9FBE-6ADEF2C53715}"/>
          </ac:spMkLst>
        </pc:spChg>
        <pc:picChg chg="add mod">
          <ac:chgData name="Cressida Ryan" userId="f98ceea7-158c-4c02-a5b2-2f89e80b2b54" providerId="ADAL" clId="{6E8D6D80-87D3-467B-BE9D-9D78DECB6826}" dt="2023-05-14T22:38:31.012" v="486"/>
          <ac:picMkLst>
            <pc:docMk/>
            <pc:sldMk cId="199604860" sldId="265"/>
            <ac:picMk id="4" creationId="{2E06E614-B013-4DC2-88B9-AE20EE95D969}"/>
          </ac:picMkLst>
        </pc:picChg>
      </pc:sldChg>
      <pc:sldChg chg="addSp modSp">
        <pc:chgData name="Cressida Ryan" userId="f98ceea7-158c-4c02-a5b2-2f89e80b2b54" providerId="ADAL" clId="{6E8D6D80-87D3-467B-BE9D-9D78DECB6826}" dt="2023-05-14T22:38:28.242" v="485"/>
        <pc:sldMkLst>
          <pc:docMk/>
          <pc:sldMk cId="2646852808" sldId="266"/>
        </pc:sldMkLst>
        <pc:picChg chg="add mod">
          <ac:chgData name="Cressida Ryan" userId="f98ceea7-158c-4c02-a5b2-2f89e80b2b54" providerId="ADAL" clId="{6E8D6D80-87D3-467B-BE9D-9D78DECB6826}" dt="2023-05-14T22:38:28.242" v="485"/>
          <ac:picMkLst>
            <pc:docMk/>
            <pc:sldMk cId="2646852808" sldId="266"/>
            <ac:picMk id="8" creationId="{90D3DD59-ABE6-454A-9B51-E639AF314257}"/>
          </ac:picMkLst>
        </pc:picChg>
      </pc:sldChg>
      <pc:sldChg chg="addSp modSp new del mod">
        <pc:chgData name="Cressida Ryan" userId="f98ceea7-158c-4c02-a5b2-2f89e80b2b54" providerId="ADAL" clId="{6E8D6D80-87D3-467B-BE9D-9D78DECB6826}" dt="2023-05-14T22:38:04.391" v="474" actId="47"/>
        <pc:sldMkLst>
          <pc:docMk/>
          <pc:sldMk cId="56375105" sldId="267"/>
        </pc:sldMkLst>
        <pc:picChg chg="add mod">
          <ac:chgData name="Cressida Ryan" userId="f98ceea7-158c-4c02-a5b2-2f89e80b2b54" providerId="ADAL" clId="{6E8D6D80-87D3-467B-BE9D-9D78DECB6826}" dt="2023-05-14T22:37:50.570" v="471" actId="1076"/>
          <ac:picMkLst>
            <pc:docMk/>
            <pc:sldMk cId="56375105" sldId="267"/>
            <ac:picMk id="5" creationId="{C90EAAEE-572D-48A9-8440-CA157B22A9FA}"/>
          </ac:picMkLst>
        </pc:picChg>
      </pc:sldChg>
      <pc:sldChg chg="delSp add del mod">
        <pc:chgData name="Cressida Ryan" userId="f98ceea7-158c-4c02-a5b2-2f89e80b2b54" providerId="ADAL" clId="{6E8D6D80-87D3-467B-BE9D-9D78DECB6826}" dt="2023-05-14T22:38:12.174" v="477" actId="47"/>
        <pc:sldMkLst>
          <pc:docMk/>
          <pc:sldMk cId="1537989563" sldId="267"/>
        </pc:sldMkLst>
        <pc:picChg chg="del">
          <ac:chgData name="Cressida Ryan" userId="f98ceea7-158c-4c02-a5b2-2f89e80b2b54" providerId="ADAL" clId="{6E8D6D80-87D3-467B-BE9D-9D78DECB6826}" dt="2023-05-14T22:38:09.407" v="476" actId="21"/>
          <ac:picMkLst>
            <pc:docMk/>
            <pc:sldMk cId="1537989563" sldId="267"/>
            <ac:picMk id="5" creationId="{C90EAAEE-572D-48A9-8440-CA157B22A9FA}"/>
          </ac:picMkLst>
        </pc:picChg>
      </pc:sldChg>
      <pc:sldChg chg="add del">
        <pc:chgData name="Cressida Ryan" userId="f98ceea7-158c-4c02-a5b2-2f89e80b2b54" providerId="ADAL" clId="{6E8D6D80-87D3-467B-BE9D-9D78DECB6826}" dt="2023-05-14T22:37:50.302" v="470"/>
        <pc:sldMkLst>
          <pc:docMk/>
          <pc:sldMk cId="1975137783" sldId="268"/>
        </pc:sldMkLst>
      </pc:sldChg>
      <pc:sldChg chg="add del">
        <pc:chgData name="Cressida Ryan" userId="f98ceea7-158c-4c02-a5b2-2f89e80b2b54" providerId="ADAL" clId="{6E8D6D80-87D3-467B-BE9D-9D78DECB6826}" dt="2023-05-14T22:37:50.019" v="469"/>
        <pc:sldMkLst>
          <pc:docMk/>
          <pc:sldMk cId="2903700662" sldId="269"/>
        </pc:sldMkLst>
      </pc:sldChg>
      <pc:sldChg chg="add del">
        <pc:chgData name="Cressida Ryan" userId="f98ceea7-158c-4c02-a5b2-2f89e80b2b54" providerId="ADAL" clId="{6E8D6D80-87D3-467B-BE9D-9D78DECB6826}" dt="2023-05-14T22:37:49.736" v="468"/>
        <pc:sldMkLst>
          <pc:docMk/>
          <pc:sldMk cId="3186767301" sldId="270"/>
        </pc:sldMkLst>
      </pc:sldChg>
      <pc:sldChg chg="add del">
        <pc:chgData name="Cressida Ryan" userId="f98ceea7-158c-4c02-a5b2-2f89e80b2b54" providerId="ADAL" clId="{6E8D6D80-87D3-467B-BE9D-9D78DECB6826}" dt="2023-05-14T22:37:49.453" v="467"/>
        <pc:sldMkLst>
          <pc:docMk/>
          <pc:sldMk cId="1494265565" sldId="271"/>
        </pc:sldMkLst>
      </pc:sldChg>
      <pc:sldChg chg="add del">
        <pc:chgData name="Cressida Ryan" userId="f98ceea7-158c-4c02-a5b2-2f89e80b2b54" providerId="ADAL" clId="{6E8D6D80-87D3-467B-BE9D-9D78DECB6826}" dt="2023-05-14T22:37:49.171" v="466"/>
        <pc:sldMkLst>
          <pc:docMk/>
          <pc:sldMk cId="3576581924" sldId="272"/>
        </pc:sldMkLst>
      </pc:sldChg>
      <pc:sldChg chg="add del">
        <pc:chgData name="Cressida Ryan" userId="f98ceea7-158c-4c02-a5b2-2f89e80b2b54" providerId="ADAL" clId="{6E8D6D80-87D3-467B-BE9D-9D78DECB6826}" dt="2023-05-14T22:37:48.887" v="465"/>
        <pc:sldMkLst>
          <pc:docMk/>
          <pc:sldMk cId="898659563" sldId="273"/>
        </pc:sldMkLst>
      </pc:sldChg>
      <pc:sldChg chg="add del">
        <pc:chgData name="Cressida Ryan" userId="f98ceea7-158c-4c02-a5b2-2f89e80b2b54" providerId="ADAL" clId="{6E8D6D80-87D3-467B-BE9D-9D78DECB6826}" dt="2023-05-14T22:37:48.627" v="464"/>
        <pc:sldMkLst>
          <pc:docMk/>
          <pc:sldMk cId="522273965" sldId="274"/>
        </pc:sldMkLst>
      </pc:sldChg>
      <pc:sldChg chg="add del">
        <pc:chgData name="Cressida Ryan" userId="f98ceea7-158c-4c02-a5b2-2f89e80b2b54" providerId="ADAL" clId="{6E8D6D80-87D3-467B-BE9D-9D78DECB6826}" dt="2023-05-14T22:37:48.318" v="463"/>
        <pc:sldMkLst>
          <pc:docMk/>
          <pc:sldMk cId="2750426786" sldId="275"/>
        </pc:sldMkLst>
      </pc:sldChg>
      <pc:sldChg chg="add del">
        <pc:chgData name="Cressida Ryan" userId="f98ceea7-158c-4c02-a5b2-2f89e80b2b54" providerId="ADAL" clId="{6E8D6D80-87D3-467B-BE9D-9D78DECB6826}" dt="2023-05-14T22:37:48.005" v="462"/>
        <pc:sldMkLst>
          <pc:docMk/>
          <pc:sldMk cId="165926273" sldId="276"/>
        </pc:sldMkLst>
      </pc:sldChg>
      <pc:sldChg chg="add del">
        <pc:chgData name="Cressida Ryan" userId="f98ceea7-158c-4c02-a5b2-2f89e80b2b54" providerId="ADAL" clId="{6E8D6D80-87D3-467B-BE9D-9D78DECB6826}" dt="2023-05-14T22:37:47.689" v="461"/>
        <pc:sldMkLst>
          <pc:docMk/>
          <pc:sldMk cId="887416083" sldId="27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9F022-04DF-47EA-B525-88664D2EF5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45ED37-0ED2-4B62-840E-A3499A043B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BAFFA5-CA98-4C71-A76C-3B19E339AA0B}"/>
              </a:ext>
            </a:extLst>
          </p:cNvPr>
          <p:cNvSpPr>
            <a:spLocks noGrp="1"/>
          </p:cNvSpPr>
          <p:nvPr>
            <p:ph type="dt" sz="half" idx="10"/>
          </p:nvPr>
        </p:nvSpPr>
        <p:spPr/>
        <p:txBody>
          <a:bodyPr/>
          <a:lstStyle/>
          <a:p>
            <a:fld id="{0A0F04DA-A61D-48EB-98BD-5A876C7E959B}" type="datetimeFigureOut">
              <a:rPr lang="en-GB" smtClean="0"/>
              <a:t>14/05/2023</a:t>
            </a:fld>
            <a:endParaRPr lang="en-GB"/>
          </a:p>
        </p:txBody>
      </p:sp>
      <p:sp>
        <p:nvSpPr>
          <p:cNvPr id="5" name="Footer Placeholder 4">
            <a:extLst>
              <a:ext uri="{FF2B5EF4-FFF2-40B4-BE49-F238E27FC236}">
                <a16:creationId xmlns:a16="http://schemas.microsoft.com/office/drawing/2014/main" id="{A2843F60-3F78-4C0D-8802-249809D124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097B12-4B43-4A61-813C-DBEE1D359F8A}"/>
              </a:ext>
            </a:extLst>
          </p:cNvPr>
          <p:cNvSpPr>
            <a:spLocks noGrp="1"/>
          </p:cNvSpPr>
          <p:nvPr>
            <p:ph type="sldNum" sz="quarter" idx="12"/>
          </p:nvPr>
        </p:nvSpPr>
        <p:spPr/>
        <p:txBody>
          <a:bodyPr/>
          <a:lstStyle/>
          <a:p>
            <a:fld id="{09EFC818-26AE-4201-B39B-262EDA1C5B0B}" type="slidenum">
              <a:rPr lang="en-GB" smtClean="0"/>
              <a:t>‹#›</a:t>
            </a:fld>
            <a:endParaRPr lang="en-GB"/>
          </a:p>
        </p:txBody>
      </p:sp>
    </p:spTree>
    <p:extLst>
      <p:ext uri="{BB962C8B-B14F-4D97-AF65-F5344CB8AC3E}">
        <p14:creationId xmlns:p14="http://schemas.microsoft.com/office/powerpoint/2010/main" val="717517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7098D-30F9-41B9-BA7A-469B1D682B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7CD1DE-4C96-46C9-B7D1-39A6875EFA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753DC6-8703-46FF-9BC1-FB7ECA04B0D6}"/>
              </a:ext>
            </a:extLst>
          </p:cNvPr>
          <p:cNvSpPr>
            <a:spLocks noGrp="1"/>
          </p:cNvSpPr>
          <p:nvPr>
            <p:ph type="dt" sz="half" idx="10"/>
          </p:nvPr>
        </p:nvSpPr>
        <p:spPr/>
        <p:txBody>
          <a:bodyPr/>
          <a:lstStyle/>
          <a:p>
            <a:fld id="{0A0F04DA-A61D-48EB-98BD-5A876C7E959B}" type="datetimeFigureOut">
              <a:rPr lang="en-GB" smtClean="0"/>
              <a:t>14/05/2023</a:t>
            </a:fld>
            <a:endParaRPr lang="en-GB"/>
          </a:p>
        </p:txBody>
      </p:sp>
      <p:sp>
        <p:nvSpPr>
          <p:cNvPr id="5" name="Footer Placeholder 4">
            <a:extLst>
              <a:ext uri="{FF2B5EF4-FFF2-40B4-BE49-F238E27FC236}">
                <a16:creationId xmlns:a16="http://schemas.microsoft.com/office/drawing/2014/main" id="{985CAD55-DBFA-42E3-8576-DEF6295C08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419AE3-72F6-499D-9C38-254451751D0B}"/>
              </a:ext>
            </a:extLst>
          </p:cNvPr>
          <p:cNvSpPr>
            <a:spLocks noGrp="1"/>
          </p:cNvSpPr>
          <p:nvPr>
            <p:ph type="sldNum" sz="quarter" idx="12"/>
          </p:nvPr>
        </p:nvSpPr>
        <p:spPr/>
        <p:txBody>
          <a:bodyPr/>
          <a:lstStyle/>
          <a:p>
            <a:fld id="{09EFC818-26AE-4201-B39B-262EDA1C5B0B}" type="slidenum">
              <a:rPr lang="en-GB" smtClean="0"/>
              <a:t>‹#›</a:t>
            </a:fld>
            <a:endParaRPr lang="en-GB"/>
          </a:p>
        </p:txBody>
      </p:sp>
    </p:spTree>
    <p:extLst>
      <p:ext uri="{BB962C8B-B14F-4D97-AF65-F5344CB8AC3E}">
        <p14:creationId xmlns:p14="http://schemas.microsoft.com/office/powerpoint/2010/main" val="309585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14719-6185-4059-B173-C3FC65563F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7CFF74-6E8E-4203-A603-B1D80A94D6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EEB82-583C-4636-8965-6F7BB6799651}"/>
              </a:ext>
            </a:extLst>
          </p:cNvPr>
          <p:cNvSpPr>
            <a:spLocks noGrp="1"/>
          </p:cNvSpPr>
          <p:nvPr>
            <p:ph type="dt" sz="half" idx="10"/>
          </p:nvPr>
        </p:nvSpPr>
        <p:spPr/>
        <p:txBody>
          <a:bodyPr/>
          <a:lstStyle/>
          <a:p>
            <a:fld id="{0A0F04DA-A61D-48EB-98BD-5A876C7E959B}" type="datetimeFigureOut">
              <a:rPr lang="en-GB" smtClean="0"/>
              <a:t>14/05/2023</a:t>
            </a:fld>
            <a:endParaRPr lang="en-GB"/>
          </a:p>
        </p:txBody>
      </p:sp>
      <p:sp>
        <p:nvSpPr>
          <p:cNvPr id="5" name="Footer Placeholder 4">
            <a:extLst>
              <a:ext uri="{FF2B5EF4-FFF2-40B4-BE49-F238E27FC236}">
                <a16:creationId xmlns:a16="http://schemas.microsoft.com/office/drawing/2014/main" id="{5B75656C-6FF9-4757-A6BF-2CA45FA8AD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CD21B2-D0B1-405B-9D47-86ABC954FCEC}"/>
              </a:ext>
            </a:extLst>
          </p:cNvPr>
          <p:cNvSpPr>
            <a:spLocks noGrp="1"/>
          </p:cNvSpPr>
          <p:nvPr>
            <p:ph type="sldNum" sz="quarter" idx="12"/>
          </p:nvPr>
        </p:nvSpPr>
        <p:spPr/>
        <p:txBody>
          <a:bodyPr/>
          <a:lstStyle/>
          <a:p>
            <a:fld id="{09EFC818-26AE-4201-B39B-262EDA1C5B0B}" type="slidenum">
              <a:rPr lang="en-GB" smtClean="0"/>
              <a:t>‹#›</a:t>
            </a:fld>
            <a:endParaRPr lang="en-GB"/>
          </a:p>
        </p:txBody>
      </p:sp>
    </p:spTree>
    <p:extLst>
      <p:ext uri="{BB962C8B-B14F-4D97-AF65-F5344CB8AC3E}">
        <p14:creationId xmlns:p14="http://schemas.microsoft.com/office/powerpoint/2010/main" val="215769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B0C17-1070-4E78-BC80-EAFC1CCCEE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940C60-BF4E-488B-AE1D-7CABF708DD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6314A3-A649-4942-8CA2-97378125A3D3}"/>
              </a:ext>
            </a:extLst>
          </p:cNvPr>
          <p:cNvSpPr>
            <a:spLocks noGrp="1"/>
          </p:cNvSpPr>
          <p:nvPr>
            <p:ph type="dt" sz="half" idx="10"/>
          </p:nvPr>
        </p:nvSpPr>
        <p:spPr/>
        <p:txBody>
          <a:bodyPr/>
          <a:lstStyle/>
          <a:p>
            <a:fld id="{0A0F04DA-A61D-48EB-98BD-5A876C7E959B}" type="datetimeFigureOut">
              <a:rPr lang="en-GB" smtClean="0"/>
              <a:t>14/05/2023</a:t>
            </a:fld>
            <a:endParaRPr lang="en-GB"/>
          </a:p>
        </p:txBody>
      </p:sp>
      <p:sp>
        <p:nvSpPr>
          <p:cNvPr id="5" name="Footer Placeholder 4">
            <a:extLst>
              <a:ext uri="{FF2B5EF4-FFF2-40B4-BE49-F238E27FC236}">
                <a16:creationId xmlns:a16="http://schemas.microsoft.com/office/drawing/2014/main" id="{20ECFFA0-0053-40E2-9DB5-976406ED31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976816-1540-444D-8500-9CDFC0CDECA5}"/>
              </a:ext>
            </a:extLst>
          </p:cNvPr>
          <p:cNvSpPr>
            <a:spLocks noGrp="1"/>
          </p:cNvSpPr>
          <p:nvPr>
            <p:ph type="sldNum" sz="quarter" idx="12"/>
          </p:nvPr>
        </p:nvSpPr>
        <p:spPr/>
        <p:txBody>
          <a:bodyPr/>
          <a:lstStyle/>
          <a:p>
            <a:fld id="{09EFC818-26AE-4201-B39B-262EDA1C5B0B}" type="slidenum">
              <a:rPr lang="en-GB" smtClean="0"/>
              <a:t>‹#›</a:t>
            </a:fld>
            <a:endParaRPr lang="en-GB"/>
          </a:p>
        </p:txBody>
      </p:sp>
    </p:spTree>
    <p:extLst>
      <p:ext uri="{BB962C8B-B14F-4D97-AF65-F5344CB8AC3E}">
        <p14:creationId xmlns:p14="http://schemas.microsoft.com/office/powerpoint/2010/main" val="399628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2804-C534-43C6-AAA3-562F8F5932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255C782-6521-4290-8D0F-2CC096AF5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6BECA4-31C0-4E4B-9E32-C77145A7D33D}"/>
              </a:ext>
            </a:extLst>
          </p:cNvPr>
          <p:cNvSpPr>
            <a:spLocks noGrp="1"/>
          </p:cNvSpPr>
          <p:nvPr>
            <p:ph type="dt" sz="half" idx="10"/>
          </p:nvPr>
        </p:nvSpPr>
        <p:spPr/>
        <p:txBody>
          <a:bodyPr/>
          <a:lstStyle/>
          <a:p>
            <a:fld id="{0A0F04DA-A61D-48EB-98BD-5A876C7E959B}" type="datetimeFigureOut">
              <a:rPr lang="en-GB" smtClean="0"/>
              <a:t>14/05/2023</a:t>
            </a:fld>
            <a:endParaRPr lang="en-GB"/>
          </a:p>
        </p:txBody>
      </p:sp>
      <p:sp>
        <p:nvSpPr>
          <p:cNvPr id="5" name="Footer Placeholder 4">
            <a:extLst>
              <a:ext uri="{FF2B5EF4-FFF2-40B4-BE49-F238E27FC236}">
                <a16:creationId xmlns:a16="http://schemas.microsoft.com/office/drawing/2014/main" id="{BC28560E-414D-4F51-8D95-40CBE860E1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A383E7-E3BD-404C-B93C-21790CD14922}"/>
              </a:ext>
            </a:extLst>
          </p:cNvPr>
          <p:cNvSpPr>
            <a:spLocks noGrp="1"/>
          </p:cNvSpPr>
          <p:nvPr>
            <p:ph type="sldNum" sz="quarter" idx="12"/>
          </p:nvPr>
        </p:nvSpPr>
        <p:spPr/>
        <p:txBody>
          <a:bodyPr/>
          <a:lstStyle/>
          <a:p>
            <a:fld id="{09EFC818-26AE-4201-B39B-262EDA1C5B0B}" type="slidenum">
              <a:rPr lang="en-GB" smtClean="0"/>
              <a:t>‹#›</a:t>
            </a:fld>
            <a:endParaRPr lang="en-GB"/>
          </a:p>
        </p:txBody>
      </p:sp>
    </p:spTree>
    <p:extLst>
      <p:ext uri="{BB962C8B-B14F-4D97-AF65-F5344CB8AC3E}">
        <p14:creationId xmlns:p14="http://schemas.microsoft.com/office/powerpoint/2010/main" val="3224184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00BCF-4A27-4334-B834-6FAE35CBD3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8D0058-85C1-4DEB-AB93-C6CD9242D9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8CFDD9-A2A6-4D50-A6B8-B5BBD20125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612A3A-2BAD-4817-B8CD-9D0239241B96}"/>
              </a:ext>
            </a:extLst>
          </p:cNvPr>
          <p:cNvSpPr>
            <a:spLocks noGrp="1"/>
          </p:cNvSpPr>
          <p:nvPr>
            <p:ph type="dt" sz="half" idx="10"/>
          </p:nvPr>
        </p:nvSpPr>
        <p:spPr/>
        <p:txBody>
          <a:bodyPr/>
          <a:lstStyle/>
          <a:p>
            <a:fld id="{0A0F04DA-A61D-48EB-98BD-5A876C7E959B}" type="datetimeFigureOut">
              <a:rPr lang="en-GB" smtClean="0"/>
              <a:t>14/05/2023</a:t>
            </a:fld>
            <a:endParaRPr lang="en-GB"/>
          </a:p>
        </p:txBody>
      </p:sp>
      <p:sp>
        <p:nvSpPr>
          <p:cNvPr id="6" name="Footer Placeholder 5">
            <a:extLst>
              <a:ext uri="{FF2B5EF4-FFF2-40B4-BE49-F238E27FC236}">
                <a16:creationId xmlns:a16="http://schemas.microsoft.com/office/drawing/2014/main" id="{86D3B3C7-044C-4249-90BF-DD518ECB88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8A0F98-BE28-488E-9B69-B5226069EC43}"/>
              </a:ext>
            </a:extLst>
          </p:cNvPr>
          <p:cNvSpPr>
            <a:spLocks noGrp="1"/>
          </p:cNvSpPr>
          <p:nvPr>
            <p:ph type="sldNum" sz="quarter" idx="12"/>
          </p:nvPr>
        </p:nvSpPr>
        <p:spPr/>
        <p:txBody>
          <a:bodyPr/>
          <a:lstStyle/>
          <a:p>
            <a:fld id="{09EFC818-26AE-4201-B39B-262EDA1C5B0B}" type="slidenum">
              <a:rPr lang="en-GB" smtClean="0"/>
              <a:t>‹#›</a:t>
            </a:fld>
            <a:endParaRPr lang="en-GB"/>
          </a:p>
        </p:txBody>
      </p:sp>
    </p:spTree>
    <p:extLst>
      <p:ext uri="{BB962C8B-B14F-4D97-AF65-F5344CB8AC3E}">
        <p14:creationId xmlns:p14="http://schemas.microsoft.com/office/powerpoint/2010/main" val="79943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0DAB9-60EA-4CD8-8FE7-622CA555AE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62A73F-5963-4D44-A431-6D07CFC497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FC923E-AB39-4B06-8834-7FE0A0CFBC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BB22AB-8308-493C-9CB1-79355CA574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435B2D-787D-4FA7-AD87-C6884EC360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EE3A28-673B-41F7-BF0D-A064A85DF434}"/>
              </a:ext>
            </a:extLst>
          </p:cNvPr>
          <p:cNvSpPr>
            <a:spLocks noGrp="1"/>
          </p:cNvSpPr>
          <p:nvPr>
            <p:ph type="dt" sz="half" idx="10"/>
          </p:nvPr>
        </p:nvSpPr>
        <p:spPr/>
        <p:txBody>
          <a:bodyPr/>
          <a:lstStyle/>
          <a:p>
            <a:fld id="{0A0F04DA-A61D-48EB-98BD-5A876C7E959B}" type="datetimeFigureOut">
              <a:rPr lang="en-GB" smtClean="0"/>
              <a:t>14/05/2023</a:t>
            </a:fld>
            <a:endParaRPr lang="en-GB"/>
          </a:p>
        </p:txBody>
      </p:sp>
      <p:sp>
        <p:nvSpPr>
          <p:cNvPr id="8" name="Footer Placeholder 7">
            <a:extLst>
              <a:ext uri="{FF2B5EF4-FFF2-40B4-BE49-F238E27FC236}">
                <a16:creationId xmlns:a16="http://schemas.microsoft.com/office/drawing/2014/main" id="{83E0AB2F-3CDC-485B-9A14-D3E057F509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F4FA20-DB7F-4151-B638-D87BCD0BB1CF}"/>
              </a:ext>
            </a:extLst>
          </p:cNvPr>
          <p:cNvSpPr>
            <a:spLocks noGrp="1"/>
          </p:cNvSpPr>
          <p:nvPr>
            <p:ph type="sldNum" sz="quarter" idx="12"/>
          </p:nvPr>
        </p:nvSpPr>
        <p:spPr/>
        <p:txBody>
          <a:bodyPr/>
          <a:lstStyle/>
          <a:p>
            <a:fld id="{09EFC818-26AE-4201-B39B-262EDA1C5B0B}" type="slidenum">
              <a:rPr lang="en-GB" smtClean="0"/>
              <a:t>‹#›</a:t>
            </a:fld>
            <a:endParaRPr lang="en-GB"/>
          </a:p>
        </p:txBody>
      </p:sp>
    </p:spTree>
    <p:extLst>
      <p:ext uri="{BB962C8B-B14F-4D97-AF65-F5344CB8AC3E}">
        <p14:creationId xmlns:p14="http://schemas.microsoft.com/office/powerpoint/2010/main" val="84555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6B8F-2560-4E57-99CE-A846153ABB9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A9E722-85B3-4D3A-822E-DA0E4A115CFD}"/>
              </a:ext>
            </a:extLst>
          </p:cNvPr>
          <p:cNvSpPr>
            <a:spLocks noGrp="1"/>
          </p:cNvSpPr>
          <p:nvPr>
            <p:ph type="dt" sz="half" idx="10"/>
          </p:nvPr>
        </p:nvSpPr>
        <p:spPr/>
        <p:txBody>
          <a:bodyPr/>
          <a:lstStyle/>
          <a:p>
            <a:fld id="{0A0F04DA-A61D-48EB-98BD-5A876C7E959B}" type="datetimeFigureOut">
              <a:rPr lang="en-GB" smtClean="0"/>
              <a:t>14/05/2023</a:t>
            </a:fld>
            <a:endParaRPr lang="en-GB"/>
          </a:p>
        </p:txBody>
      </p:sp>
      <p:sp>
        <p:nvSpPr>
          <p:cNvPr id="4" name="Footer Placeholder 3">
            <a:extLst>
              <a:ext uri="{FF2B5EF4-FFF2-40B4-BE49-F238E27FC236}">
                <a16:creationId xmlns:a16="http://schemas.microsoft.com/office/drawing/2014/main" id="{CB02CA51-6C47-44C4-9D41-A64B361D36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E523C6-F574-4761-A62F-97116564F5F5}"/>
              </a:ext>
            </a:extLst>
          </p:cNvPr>
          <p:cNvSpPr>
            <a:spLocks noGrp="1"/>
          </p:cNvSpPr>
          <p:nvPr>
            <p:ph type="sldNum" sz="quarter" idx="12"/>
          </p:nvPr>
        </p:nvSpPr>
        <p:spPr/>
        <p:txBody>
          <a:bodyPr/>
          <a:lstStyle/>
          <a:p>
            <a:fld id="{09EFC818-26AE-4201-B39B-262EDA1C5B0B}" type="slidenum">
              <a:rPr lang="en-GB" smtClean="0"/>
              <a:t>‹#›</a:t>
            </a:fld>
            <a:endParaRPr lang="en-GB"/>
          </a:p>
        </p:txBody>
      </p:sp>
    </p:spTree>
    <p:extLst>
      <p:ext uri="{BB962C8B-B14F-4D97-AF65-F5344CB8AC3E}">
        <p14:creationId xmlns:p14="http://schemas.microsoft.com/office/powerpoint/2010/main" val="347023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B39280-1EA9-40B5-9E28-CB6B6D78A6EF}"/>
              </a:ext>
            </a:extLst>
          </p:cNvPr>
          <p:cNvSpPr>
            <a:spLocks noGrp="1"/>
          </p:cNvSpPr>
          <p:nvPr>
            <p:ph type="dt" sz="half" idx="10"/>
          </p:nvPr>
        </p:nvSpPr>
        <p:spPr/>
        <p:txBody>
          <a:bodyPr/>
          <a:lstStyle/>
          <a:p>
            <a:fld id="{0A0F04DA-A61D-48EB-98BD-5A876C7E959B}" type="datetimeFigureOut">
              <a:rPr lang="en-GB" smtClean="0"/>
              <a:t>14/05/2023</a:t>
            </a:fld>
            <a:endParaRPr lang="en-GB"/>
          </a:p>
        </p:txBody>
      </p:sp>
      <p:sp>
        <p:nvSpPr>
          <p:cNvPr id="3" name="Footer Placeholder 2">
            <a:extLst>
              <a:ext uri="{FF2B5EF4-FFF2-40B4-BE49-F238E27FC236}">
                <a16:creationId xmlns:a16="http://schemas.microsoft.com/office/drawing/2014/main" id="{0C6468A3-FAD6-450A-8C71-DBEBABF69D4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09B8C6-7CD0-45C5-9A9E-F8DBE7D5F537}"/>
              </a:ext>
            </a:extLst>
          </p:cNvPr>
          <p:cNvSpPr>
            <a:spLocks noGrp="1"/>
          </p:cNvSpPr>
          <p:nvPr>
            <p:ph type="sldNum" sz="quarter" idx="12"/>
          </p:nvPr>
        </p:nvSpPr>
        <p:spPr/>
        <p:txBody>
          <a:bodyPr/>
          <a:lstStyle/>
          <a:p>
            <a:fld id="{09EFC818-26AE-4201-B39B-262EDA1C5B0B}" type="slidenum">
              <a:rPr lang="en-GB" smtClean="0"/>
              <a:t>‹#›</a:t>
            </a:fld>
            <a:endParaRPr lang="en-GB"/>
          </a:p>
        </p:txBody>
      </p:sp>
    </p:spTree>
    <p:extLst>
      <p:ext uri="{BB962C8B-B14F-4D97-AF65-F5344CB8AC3E}">
        <p14:creationId xmlns:p14="http://schemas.microsoft.com/office/powerpoint/2010/main" val="3365815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FF67-6BC6-4144-83AB-B0A7EA982C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AB9A79-FC36-4A92-9C16-430090D988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F8851D4-507A-4876-A52D-F60DBB543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2637BF-4FE5-4FA0-9969-426CE3E3A977}"/>
              </a:ext>
            </a:extLst>
          </p:cNvPr>
          <p:cNvSpPr>
            <a:spLocks noGrp="1"/>
          </p:cNvSpPr>
          <p:nvPr>
            <p:ph type="dt" sz="half" idx="10"/>
          </p:nvPr>
        </p:nvSpPr>
        <p:spPr/>
        <p:txBody>
          <a:bodyPr/>
          <a:lstStyle/>
          <a:p>
            <a:fld id="{0A0F04DA-A61D-48EB-98BD-5A876C7E959B}" type="datetimeFigureOut">
              <a:rPr lang="en-GB" smtClean="0"/>
              <a:t>14/05/2023</a:t>
            </a:fld>
            <a:endParaRPr lang="en-GB"/>
          </a:p>
        </p:txBody>
      </p:sp>
      <p:sp>
        <p:nvSpPr>
          <p:cNvPr id="6" name="Footer Placeholder 5">
            <a:extLst>
              <a:ext uri="{FF2B5EF4-FFF2-40B4-BE49-F238E27FC236}">
                <a16:creationId xmlns:a16="http://schemas.microsoft.com/office/drawing/2014/main" id="{980F7387-C380-4B55-9E17-913350F52C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5F2AF2-BBCD-4B6C-A2B7-048788A9A9F4}"/>
              </a:ext>
            </a:extLst>
          </p:cNvPr>
          <p:cNvSpPr>
            <a:spLocks noGrp="1"/>
          </p:cNvSpPr>
          <p:nvPr>
            <p:ph type="sldNum" sz="quarter" idx="12"/>
          </p:nvPr>
        </p:nvSpPr>
        <p:spPr/>
        <p:txBody>
          <a:bodyPr/>
          <a:lstStyle/>
          <a:p>
            <a:fld id="{09EFC818-26AE-4201-B39B-262EDA1C5B0B}" type="slidenum">
              <a:rPr lang="en-GB" smtClean="0"/>
              <a:t>‹#›</a:t>
            </a:fld>
            <a:endParaRPr lang="en-GB"/>
          </a:p>
        </p:txBody>
      </p:sp>
    </p:spTree>
    <p:extLst>
      <p:ext uri="{BB962C8B-B14F-4D97-AF65-F5344CB8AC3E}">
        <p14:creationId xmlns:p14="http://schemas.microsoft.com/office/powerpoint/2010/main" val="464787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EAD1-C34B-4B8D-AC76-B21F025EC5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782615-C399-4156-9C2F-D3501A6A26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29FA46-DEE4-4459-A6FF-844BB3500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25CA0A-22E8-41EB-B99C-DCC00BBD4D22}"/>
              </a:ext>
            </a:extLst>
          </p:cNvPr>
          <p:cNvSpPr>
            <a:spLocks noGrp="1"/>
          </p:cNvSpPr>
          <p:nvPr>
            <p:ph type="dt" sz="half" idx="10"/>
          </p:nvPr>
        </p:nvSpPr>
        <p:spPr/>
        <p:txBody>
          <a:bodyPr/>
          <a:lstStyle/>
          <a:p>
            <a:fld id="{0A0F04DA-A61D-48EB-98BD-5A876C7E959B}" type="datetimeFigureOut">
              <a:rPr lang="en-GB" smtClean="0"/>
              <a:t>14/05/2023</a:t>
            </a:fld>
            <a:endParaRPr lang="en-GB"/>
          </a:p>
        </p:txBody>
      </p:sp>
      <p:sp>
        <p:nvSpPr>
          <p:cNvPr id="6" name="Footer Placeholder 5">
            <a:extLst>
              <a:ext uri="{FF2B5EF4-FFF2-40B4-BE49-F238E27FC236}">
                <a16:creationId xmlns:a16="http://schemas.microsoft.com/office/drawing/2014/main" id="{C03AD1F2-272D-4D05-BA2B-E9C7E13997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849EAF-96CB-433D-A839-5E63EAED2941}"/>
              </a:ext>
            </a:extLst>
          </p:cNvPr>
          <p:cNvSpPr>
            <a:spLocks noGrp="1"/>
          </p:cNvSpPr>
          <p:nvPr>
            <p:ph type="sldNum" sz="quarter" idx="12"/>
          </p:nvPr>
        </p:nvSpPr>
        <p:spPr/>
        <p:txBody>
          <a:bodyPr/>
          <a:lstStyle/>
          <a:p>
            <a:fld id="{09EFC818-26AE-4201-B39B-262EDA1C5B0B}" type="slidenum">
              <a:rPr lang="en-GB" smtClean="0"/>
              <a:t>‹#›</a:t>
            </a:fld>
            <a:endParaRPr lang="en-GB"/>
          </a:p>
        </p:txBody>
      </p:sp>
    </p:spTree>
    <p:extLst>
      <p:ext uri="{BB962C8B-B14F-4D97-AF65-F5344CB8AC3E}">
        <p14:creationId xmlns:p14="http://schemas.microsoft.com/office/powerpoint/2010/main" val="338856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D84EB1-7B38-4756-9E6D-3F883FCBC8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C5E464-BADD-4812-86C1-FAEB55418C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B35198-A274-4559-89FD-0A6BA8C97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F04DA-A61D-48EB-98BD-5A876C7E959B}" type="datetimeFigureOut">
              <a:rPr lang="en-GB" smtClean="0"/>
              <a:t>14/05/2023</a:t>
            </a:fld>
            <a:endParaRPr lang="en-GB"/>
          </a:p>
        </p:txBody>
      </p:sp>
      <p:sp>
        <p:nvSpPr>
          <p:cNvPr id="5" name="Footer Placeholder 4">
            <a:extLst>
              <a:ext uri="{FF2B5EF4-FFF2-40B4-BE49-F238E27FC236}">
                <a16:creationId xmlns:a16="http://schemas.microsoft.com/office/drawing/2014/main" id="{49C4D7B5-BD1A-44AB-9195-371FC006A7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173AC1-B313-408F-8353-EB25D5314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FC818-26AE-4201-B39B-262EDA1C5B0B}" type="slidenum">
              <a:rPr lang="en-GB" smtClean="0"/>
              <a:t>‹#›</a:t>
            </a:fld>
            <a:endParaRPr lang="en-GB"/>
          </a:p>
        </p:txBody>
      </p:sp>
    </p:spTree>
    <p:extLst>
      <p:ext uri="{BB962C8B-B14F-4D97-AF65-F5344CB8AC3E}">
        <p14:creationId xmlns:p14="http://schemas.microsoft.com/office/powerpoint/2010/main" val="2896487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mailto:cressida.ryan@theology.ox.ac.uk" TargetMode="External"/><Relationship Id="rId2" Type="http://schemas.openxmlformats.org/officeDocument/2006/relationships/hyperlink" Target="mailto:cressida.ryan@gmail.co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JZk-q4x8Vuk"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hyperlink" Target="https://youtu.be/tu36lBCOcIU"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11428-C937-48C4-AAE5-FFA8133D2F35}"/>
              </a:ext>
            </a:extLst>
          </p:cNvPr>
          <p:cNvSpPr>
            <a:spLocks noGrp="1"/>
          </p:cNvSpPr>
          <p:nvPr>
            <p:ph type="ctrTitle"/>
          </p:nvPr>
        </p:nvSpPr>
        <p:spPr/>
        <p:txBody>
          <a:bodyPr/>
          <a:lstStyle/>
          <a:p>
            <a:r>
              <a:rPr lang="en-GB" dirty="0"/>
              <a:t>Multi-modal workbooks for improving set text work</a:t>
            </a:r>
          </a:p>
        </p:txBody>
      </p:sp>
      <p:sp>
        <p:nvSpPr>
          <p:cNvPr id="3" name="Subtitle 2">
            <a:extLst>
              <a:ext uri="{FF2B5EF4-FFF2-40B4-BE49-F238E27FC236}">
                <a16:creationId xmlns:a16="http://schemas.microsoft.com/office/drawing/2014/main" id="{E0235D3E-2CCF-4506-BA84-D26126B7EB8F}"/>
              </a:ext>
            </a:extLst>
          </p:cNvPr>
          <p:cNvSpPr>
            <a:spLocks noGrp="1"/>
          </p:cNvSpPr>
          <p:nvPr>
            <p:ph type="subTitle" idx="1"/>
          </p:nvPr>
        </p:nvSpPr>
        <p:spPr/>
        <p:txBody>
          <a:bodyPr/>
          <a:lstStyle/>
          <a:p>
            <a:r>
              <a:rPr lang="en-GB" dirty="0"/>
              <a:t>Dr Cressida Ryan</a:t>
            </a:r>
          </a:p>
          <a:p>
            <a:r>
              <a:rPr lang="en-GB" dirty="0"/>
              <a:t>University of Oxford</a:t>
            </a:r>
          </a:p>
        </p:txBody>
      </p:sp>
      <p:pic>
        <p:nvPicPr>
          <p:cNvPr id="5" name="Picture 4">
            <a:extLst>
              <a:ext uri="{FF2B5EF4-FFF2-40B4-BE49-F238E27FC236}">
                <a16:creationId xmlns:a16="http://schemas.microsoft.com/office/drawing/2014/main" id="{F0756BF8-CB3F-4E4F-A92E-DF343F95D4FE}"/>
              </a:ext>
            </a:extLst>
          </p:cNvPr>
          <p:cNvPicPr>
            <a:picLocks noChangeAspect="1"/>
          </p:cNvPicPr>
          <p:nvPr/>
        </p:nvPicPr>
        <p:blipFill>
          <a:blip r:embed="rId2"/>
          <a:stretch>
            <a:fillRect/>
          </a:stretch>
        </p:blipFill>
        <p:spPr>
          <a:xfrm>
            <a:off x="10668000" y="312927"/>
            <a:ext cx="1092256" cy="1092256"/>
          </a:xfrm>
          <a:prstGeom prst="rect">
            <a:avLst/>
          </a:prstGeom>
        </p:spPr>
      </p:pic>
    </p:spTree>
    <p:extLst>
      <p:ext uri="{BB962C8B-B14F-4D97-AF65-F5344CB8AC3E}">
        <p14:creationId xmlns:p14="http://schemas.microsoft.com/office/powerpoint/2010/main" val="2423933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2812C-9117-4044-A2D4-BE68BFD6AB85}"/>
              </a:ext>
            </a:extLst>
          </p:cNvPr>
          <p:cNvSpPr>
            <a:spLocks noGrp="1"/>
          </p:cNvSpPr>
          <p:nvPr>
            <p:ph type="title"/>
          </p:nvPr>
        </p:nvSpPr>
        <p:spPr/>
        <p:txBody>
          <a:bodyPr/>
          <a:lstStyle/>
          <a:p>
            <a:r>
              <a:rPr lang="en-GB" dirty="0"/>
              <a:t>Some digital activities</a:t>
            </a:r>
          </a:p>
        </p:txBody>
      </p:sp>
      <p:pic>
        <p:nvPicPr>
          <p:cNvPr id="5" name="Picture 4">
            <a:extLst>
              <a:ext uri="{FF2B5EF4-FFF2-40B4-BE49-F238E27FC236}">
                <a16:creationId xmlns:a16="http://schemas.microsoft.com/office/drawing/2014/main" id="{3CE1725E-C797-4C1E-AE14-CA7401A3F293}"/>
              </a:ext>
            </a:extLst>
          </p:cNvPr>
          <p:cNvPicPr>
            <a:picLocks noChangeAspect="1"/>
          </p:cNvPicPr>
          <p:nvPr/>
        </p:nvPicPr>
        <p:blipFill>
          <a:blip r:embed="rId2"/>
          <a:stretch>
            <a:fillRect/>
          </a:stretch>
        </p:blipFill>
        <p:spPr>
          <a:xfrm>
            <a:off x="1015376" y="1630502"/>
            <a:ext cx="6540768" cy="3166712"/>
          </a:xfrm>
          <a:prstGeom prst="rect">
            <a:avLst/>
          </a:prstGeom>
        </p:spPr>
      </p:pic>
      <p:pic>
        <p:nvPicPr>
          <p:cNvPr id="11" name="Picture 10">
            <a:extLst>
              <a:ext uri="{FF2B5EF4-FFF2-40B4-BE49-F238E27FC236}">
                <a16:creationId xmlns:a16="http://schemas.microsoft.com/office/drawing/2014/main" id="{0986E095-F781-4A87-96CF-4AA6E8DA9E9A}"/>
              </a:ext>
            </a:extLst>
          </p:cNvPr>
          <p:cNvPicPr>
            <a:picLocks noChangeAspect="1"/>
          </p:cNvPicPr>
          <p:nvPr/>
        </p:nvPicPr>
        <p:blipFill>
          <a:blip r:embed="rId3"/>
          <a:stretch>
            <a:fillRect/>
          </a:stretch>
        </p:blipFill>
        <p:spPr>
          <a:xfrm>
            <a:off x="1038860" y="1600955"/>
            <a:ext cx="8572323" cy="4149938"/>
          </a:xfrm>
          <a:prstGeom prst="rect">
            <a:avLst/>
          </a:prstGeom>
        </p:spPr>
      </p:pic>
      <p:pic>
        <p:nvPicPr>
          <p:cNvPr id="7" name="Picture 6">
            <a:extLst>
              <a:ext uri="{FF2B5EF4-FFF2-40B4-BE49-F238E27FC236}">
                <a16:creationId xmlns:a16="http://schemas.microsoft.com/office/drawing/2014/main" id="{7946DE12-EF51-41AA-85FD-54DFD664520F}"/>
              </a:ext>
            </a:extLst>
          </p:cNvPr>
          <p:cNvPicPr>
            <a:picLocks noChangeAspect="1"/>
          </p:cNvPicPr>
          <p:nvPr/>
        </p:nvPicPr>
        <p:blipFill>
          <a:blip r:embed="rId4"/>
          <a:stretch>
            <a:fillRect/>
          </a:stretch>
        </p:blipFill>
        <p:spPr>
          <a:xfrm>
            <a:off x="692206" y="2670362"/>
            <a:ext cx="8653924" cy="1517276"/>
          </a:xfrm>
          <a:prstGeom prst="rect">
            <a:avLst/>
          </a:prstGeom>
        </p:spPr>
      </p:pic>
      <p:pic>
        <p:nvPicPr>
          <p:cNvPr id="9" name="Picture 8">
            <a:extLst>
              <a:ext uri="{FF2B5EF4-FFF2-40B4-BE49-F238E27FC236}">
                <a16:creationId xmlns:a16="http://schemas.microsoft.com/office/drawing/2014/main" id="{C2D5BDFA-44FC-4F5A-84A4-91809E1069FD}"/>
              </a:ext>
            </a:extLst>
          </p:cNvPr>
          <p:cNvPicPr>
            <a:picLocks noChangeAspect="1"/>
          </p:cNvPicPr>
          <p:nvPr/>
        </p:nvPicPr>
        <p:blipFill>
          <a:blip r:embed="rId5"/>
          <a:stretch>
            <a:fillRect/>
          </a:stretch>
        </p:blipFill>
        <p:spPr>
          <a:xfrm>
            <a:off x="557655" y="2044313"/>
            <a:ext cx="11887811" cy="2883048"/>
          </a:xfrm>
          <a:prstGeom prst="rect">
            <a:avLst/>
          </a:prstGeom>
        </p:spPr>
      </p:pic>
      <p:pic>
        <p:nvPicPr>
          <p:cNvPr id="13" name="Picture 12">
            <a:extLst>
              <a:ext uri="{FF2B5EF4-FFF2-40B4-BE49-F238E27FC236}">
                <a16:creationId xmlns:a16="http://schemas.microsoft.com/office/drawing/2014/main" id="{82601376-E73A-4266-9436-42212A528AF5}"/>
              </a:ext>
            </a:extLst>
          </p:cNvPr>
          <p:cNvPicPr>
            <a:picLocks noChangeAspect="1"/>
          </p:cNvPicPr>
          <p:nvPr/>
        </p:nvPicPr>
        <p:blipFill>
          <a:blip r:embed="rId6"/>
          <a:stretch>
            <a:fillRect/>
          </a:stretch>
        </p:blipFill>
        <p:spPr>
          <a:xfrm>
            <a:off x="1086476" y="1690688"/>
            <a:ext cx="9676796" cy="4231943"/>
          </a:xfrm>
          <a:prstGeom prst="rect">
            <a:avLst/>
          </a:prstGeom>
        </p:spPr>
      </p:pic>
      <p:pic>
        <p:nvPicPr>
          <p:cNvPr id="8" name="Picture 7">
            <a:extLst>
              <a:ext uri="{FF2B5EF4-FFF2-40B4-BE49-F238E27FC236}">
                <a16:creationId xmlns:a16="http://schemas.microsoft.com/office/drawing/2014/main" id="{90D3DD59-ABE6-454A-9B51-E639AF314257}"/>
              </a:ext>
            </a:extLst>
          </p:cNvPr>
          <p:cNvPicPr>
            <a:picLocks noChangeAspect="1"/>
          </p:cNvPicPr>
          <p:nvPr/>
        </p:nvPicPr>
        <p:blipFill>
          <a:blip r:embed="rId7"/>
          <a:stretch>
            <a:fillRect/>
          </a:stretch>
        </p:blipFill>
        <p:spPr>
          <a:xfrm>
            <a:off x="10261544" y="365125"/>
            <a:ext cx="1092256" cy="1092256"/>
          </a:xfrm>
          <a:prstGeom prst="rect">
            <a:avLst/>
          </a:prstGeom>
        </p:spPr>
      </p:pic>
    </p:spTree>
    <p:extLst>
      <p:ext uri="{BB962C8B-B14F-4D97-AF65-F5344CB8AC3E}">
        <p14:creationId xmlns:p14="http://schemas.microsoft.com/office/powerpoint/2010/main" val="264685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24D19-9BF0-4D0E-B180-C96A452EE47F}"/>
              </a:ext>
            </a:extLst>
          </p:cNvPr>
          <p:cNvSpPr>
            <a:spLocks noGrp="1"/>
          </p:cNvSpPr>
          <p:nvPr>
            <p:ph type="title"/>
          </p:nvPr>
        </p:nvSpPr>
        <p:spPr/>
        <p:txBody>
          <a:bodyPr/>
          <a:lstStyle/>
          <a:p>
            <a:r>
              <a:rPr lang="en-GB" dirty="0"/>
              <a:t>Benefits of the approach</a:t>
            </a:r>
          </a:p>
        </p:txBody>
      </p:sp>
      <p:sp>
        <p:nvSpPr>
          <p:cNvPr id="3" name="Content Placeholder 2">
            <a:extLst>
              <a:ext uri="{FF2B5EF4-FFF2-40B4-BE49-F238E27FC236}">
                <a16:creationId xmlns:a16="http://schemas.microsoft.com/office/drawing/2014/main" id="{FFDF359E-9F76-41A4-9FBE-6ADEF2C53715}"/>
              </a:ext>
            </a:extLst>
          </p:cNvPr>
          <p:cNvSpPr>
            <a:spLocks noGrp="1"/>
          </p:cNvSpPr>
          <p:nvPr>
            <p:ph idx="1"/>
          </p:nvPr>
        </p:nvSpPr>
        <p:spPr/>
        <p:txBody>
          <a:bodyPr>
            <a:normAutofit lnSpcReduction="10000"/>
          </a:bodyPr>
          <a:lstStyle/>
          <a:p>
            <a:pPr marL="514350" indent="-514350">
              <a:buFont typeface="+mj-lt"/>
              <a:buAutoNum type="arabicPeriod"/>
            </a:pPr>
            <a:r>
              <a:rPr lang="en-GB" dirty="0"/>
              <a:t>Leads to deeper understanding of the text</a:t>
            </a:r>
          </a:p>
          <a:p>
            <a:pPr marL="514350" indent="-514350">
              <a:buFont typeface="+mj-lt"/>
              <a:buAutoNum type="arabicPeriod"/>
            </a:pPr>
            <a:r>
              <a:rPr lang="en-GB" dirty="0"/>
              <a:t>Students feel more personalised learning is happening</a:t>
            </a:r>
          </a:p>
          <a:p>
            <a:pPr marL="514350" indent="-514350">
              <a:buFont typeface="+mj-lt"/>
              <a:buAutoNum type="arabicPeriod"/>
            </a:pPr>
            <a:r>
              <a:rPr lang="en-GB" dirty="0"/>
              <a:t>More collaborative working can happen</a:t>
            </a:r>
          </a:p>
          <a:p>
            <a:pPr marL="514350" indent="-514350">
              <a:buFont typeface="+mj-lt"/>
              <a:buAutoNum type="arabicPeriod"/>
            </a:pPr>
            <a:r>
              <a:rPr lang="en-GB" dirty="0"/>
              <a:t>More in keeping with what we know about Second Language Acquisition</a:t>
            </a:r>
          </a:p>
          <a:p>
            <a:pPr marL="514350" indent="-514350">
              <a:buFont typeface="+mj-lt"/>
              <a:buAutoNum type="arabicPeriod"/>
            </a:pPr>
            <a:r>
              <a:rPr lang="en-GB" dirty="0"/>
              <a:t>Makes revision easier for students as resources are all there</a:t>
            </a:r>
          </a:p>
          <a:p>
            <a:pPr marL="514350" indent="-514350">
              <a:buFont typeface="+mj-lt"/>
              <a:buAutoNum type="arabicPeriod"/>
            </a:pPr>
            <a:r>
              <a:rPr lang="en-GB" dirty="0"/>
              <a:t>Allows for more interesting assessment tasks</a:t>
            </a:r>
          </a:p>
          <a:p>
            <a:pPr marL="0" indent="0">
              <a:buNone/>
            </a:pPr>
            <a:endParaRPr lang="en-GB" dirty="0"/>
          </a:p>
          <a:p>
            <a:pPr marL="0" indent="0">
              <a:buNone/>
            </a:pPr>
            <a:r>
              <a:rPr lang="en-GB" dirty="0"/>
              <a:t>Contact: </a:t>
            </a:r>
            <a:r>
              <a:rPr lang="en-GB" dirty="0">
                <a:hlinkClick r:id="rId2"/>
              </a:rPr>
              <a:t>cressida.ryan@gmail.com</a:t>
            </a:r>
            <a:r>
              <a:rPr lang="en-GB" dirty="0"/>
              <a:t> / </a:t>
            </a:r>
            <a:r>
              <a:rPr lang="en-GB" dirty="0">
                <a:hlinkClick r:id="rId3"/>
              </a:rPr>
              <a:t>cressida.ryan@theology.ox.ac.uk</a:t>
            </a:r>
            <a:r>
              <a:rPr lang="en-GB" dirty="0"/>
              <a:t> </a:t>
            </a:r>
          </a:p>
        </p:txBody>
      </p:sp>
      <p:pic>
        <p:nvPicPr>
          <p:cNvPr id="4" name="Picture 3">
            <a:extLst>
              <a:ext uri="{FF2B5EF4-FFF2-40B4-BE49-F238E27FC236}">
                <a16:creationId xmlns:a16="http://schemas.microsoft.com/office/drawing/2014/main" id="{2E06E614-B013-4DC2-88B9-AE20EE95D969}"/>
              </a:ext>
            </a:extLst>
          </p:cNvPr>
          <p:cNvPicPr>
            <a:picLocks noChangeAspect="1"/>
          </p:cNvPicPr>
          <p:nvPr/>
        </p:nvPicPr>
        <p:blipFill>
          <a:blip r:embed="rId4"/>
          <a:stretch>
            <a:fillRect/>
          </a:stretch>
        </p:blipFill>
        <p:spPr>
          <a:xfrm>
            <a:off x="10261544" y="365125"/>
            <a:ext cx="1092256" cy="1092256"/>
          </a:xfrm>
          <a:prstGeom prst="rect">
            <a:avLst/>
          </a:prstGeom>
        </p:spPr>
      </p:pic>
    </p:spTree>
    <p:extLst>
      <p:ext uri="{BB962C8B-B14F-4D97-AF65-F5344CB8AC3E}">
        <p14:creationId xmlns:p14="http://schemas.microsoft.com/office/powerpoint/2010/main" val="19960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B616-241A-49E0-A50B-D8DCD4460A54}"/>
              </a:ext>
            </a:extLst>
          </p:cNvPr>
          <p:cNvSpPr>
            <a:spLocks noGrp="1"/>
          </p:cNvSpPr>
          <p:nvPr>
            <p:ph type="title"/>
          </p:nvPr>
        </p:nvSpPr>
        <p:spPr/>
        <p:txBody>
          <a:bodyPr/>
          <a:lstStyle/>
          <a:p>
            <a:r>
              <a:rPr lang="en-GB" dirty="0"/>
              <a:t>Situation (“Problem”)</a:t>
            </a:r>
          </a:p>
        </p:txBody>
      </p:sp>
      <p:sp>
        <p:nvSpPr>
          <p:cNvPr id="3" name="Content Placeholder 2">
            <a:extLst>
              <a:ext uri="{FF2B5EF4-FFF2-40B4-BE49-F238E27FC236}">
                <a16:creationId xmlns:a16="http://schemas.microsoft.com/office/drawing/2014/main" id="{355168C9-88F2-4C38-B939-66F7C117AD2E}"/>
              </a:ext>
            </a:extLst>
          </p:cNvPr>
          <p:cNvSpPr>
            <a:spLocks noGrp="1"/>
          </p:cNvSpPr>
          <p:nvPr>
            <p:ph idx="1"/>
          </p:nvPr>
        </p:nvSpPr>
        <p:spPr/>
        <p:txBody>
          <a:bodyPr/>
          <a:lstStyle/>
          <a:p>
            <a:pPr marL="342900" lvl="0" indent="-342900" rtl="0">
              <a:lnSpc>
                <a:spcPct val="107000"/>
              </a:lnSpc>
              <a:buFont typeface="+mj-lt"/>
              <a:buAutoNum type="arabicParenR"/>
            </a:pPr>
            <a:r>
              <a:rPr lang="en-GB" sz="1800" dirty="0">
                <a:effectLst/>
                <a:latin typeface="Palatino Linotype" panose="02040502050505030304" pitchFamily="18" charset="0"/>
                <a:ea typeface="Calibri" panose="020F0502020204030204" pitchFamily="34" charset="0"/>
                <a:cs typeface="Arial" panose="020B0604020202020204" pitchFamily="34" charset="0"/>
              </a:rPr>
              <a:t>Students know what the text ‘says’ so why are they learning Greek?</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en-GB" sz="1800" dirty="0">
                <a:effectLst/>
                <a:latin typeface="Palatino Linotype" panose="02040502050505030304" pitchFamily="18" charset="0"/>
                <a:ea typeface="Calibri" panose="020F0502020204030204" pitchFamily="34" charset="0"/>
                <a:cs typeface="Arial" panose="020B0604020202020204" pitchFamily="34" charset="0"/>
              </a:rPr>
              <a:t>The text is largely written by non-native speakers and so is not always ‘good Greek’</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en-GB" sz="1800" dirty="0">
                <a:effectLst/>
                <a:latin typeface="Palatino Linotype" panose="02040502050505030304" pitchFamily="18" charset="0"/>
                <a:ea typeface="Calibri" panose="020F0502020204030204" pitchFamily="34" charset="0"/>
                <a:cs typeface="Arial" panose="020B0604020202020204" pitchFamily="34" charset="0"/>
              </a:rPr>
              <a:t>Each author’s style is very different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en-GB" sz="1800" dirty="0">
                <a:effectLst/>
                <a:latin typeface="Palatino Linotype" panose="02040502050505030304" pitchFamily="18" charset="0"/>
                <a:ea typeface="Calibri" panose="020F0502020204030204" pitchFamily="34" charset="0"/>
                <a:cs typeface="Arial" panose="020B0604020202020204" pitchFamily="34" charset="0"/>
              </a:rPr>
              <a:t>The vocabulary is huge, but has a relatively small core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en-GB" sz="1800" dirty="0">
                <a:effectLst/>
                <a:latin typeface="Palatino Linotype" panose="02040502050505030304" pitchFamily="18" charset="0"/>
                <a:ea typeface="Calibri" panose="020F0502020204030204" pitchFamily="34" charset="0"/>
                <a:cs typeface="Arial" panose="020B0604020202020204" pitchFamily="34" charset="0"/>
              </a:rPr>
              <a:t>The level is much harder than most beginners students would be expected to achieve in 60 contact hours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en-GB" sz="1800" dirty="0">
                <a:effectLst/>
                <a:latin typeface="Palatino Linotype" panose="02040502050505030304" pitchFamily="18" charset="0"/>
                <a:ea typeface="Calibri" panose="020F0502020204030204" pitchFamily="34" charset="0"/>
                <a:cs typeface="Arial" panose="020B0604020202020204" pitchFamily="34" charset="0"/>
              </a:rPr>
              <a:t>While ‘learning styles’ may be outdated, it is true that the same course aims and objectives can be reached in multiple ways, and students will benefit from different combinations of these.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arenR"/>
            </a:pPr>
            <a:r>
              <a:rPr lang="en-GB" sz="1800" dirty="0">
                <a:effectLst/>
                <a:latin typeface="Palatino Linotype" panose="02040502050505030304" pitchFamily="18" charset="0"/>
                <a:ea typeface="Calibri" panose="020F0502020204030204" pitchFamily="34" charset="0"/>
                <a:cs typeface="Arial" panose="020B0604020202020204" pitchFamily="34" charset="0"/>
              </a:rPr>
              <a:t>Students don’t know what ‘prepare’ means for a set text.</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56FBE32-C3B8-42DE-AB87-0D6F0277E22A}"/>
              </a:ext>
            </a:extLst>
          </p:cNvPr>
          <p:cNvPicPr>
            <a:picLocks noChangeAspect="1"/>
          </p:cNvPicPr>
          <p:nvPr/>
        </p:nvPicPr>
        <p:blipFill>
          <a:blip r:embed="rId2"/>
          <a:stretch>
            <a:fillRect/>
          </a:stretch>
        </p:blipFill>
        <p:spPr>
          <a:xfrm>
            <a:off x="10338546" y="365125"/>
            <a:ext cx="1092256" cy="1092256"/>
          </a:xfrm>
          <a:prstGeom prst="rect">
            <a:avLst/>
          </a:prstGeom>
        </p:spPr>
      </p:pic>
    </p:spTree>
    <p:extLst>
      <p:ext uri="{BB962C8B-B14F-4D97-AF65-F5344CB8AC3E}">
        <p14:creationId xmlns:p14="http://schemas.microsoft.com/office/powerpoint/2010/main" val="100858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0BB5-951B-479C-A243-F065511B51A2}"/>
              </a:ext>
            </a:extLst>
          </p:cNvPr>
          <p:cNvSpPr>
            <a:spLocks noGrp="1"/>
          </p:cNvSpPr>
          <p:nvPr>
            <p:ph type="title"/>
          </p:nvPr>
        </p:nvSpPr>
        <p:spPr/>
        <p:txBody>
          <a:bodyPr/>
          <a:lstStyle/>
          <a:p>
            <a:r>
              <a:rPr lang="en-GB" dirty="0"/>
              <a:t>Vocab list questions</a:t>
            </a:r>
          </a:p>
        </p:txBody>
      </p:sp>
      <p:sp>
        <p:nvSpPr>
          <p:cNvPr id="3" name="Content Placeholder 2">
            <a:extLst>
              <a:ext uri="{FF2B5EF4-FFF2-40B4-BE49-F238E27FC236}">
                <a16:creationId xmlns:a16="http://schemas.microsoft.com/office/drawing/2014/main" id="{EC0E60D3-EE55-4A90-9133-A4D2388E1FEA}"/>
              </a:ext>
            </a:extLst>
          </p:cNvPr>
          <p:cNvSpPr>
            <a:spLocks noGrp="1"/>
          </p:cNvSpPr>
          <p:nvPr>
            <p:ph idx="1"/>
          </p:nvPr>
        </p:nvSpPr>
        <p:spPr/>
        <p:txBody>
          <a:bodyPr/>
          <a:lstStyle/>
          <a:p>
            <a:pPr marL="342900" lvl="0" indent="-342900">
              <a:lnSpc>
                <a:spcPct val="107000"/>
              </a:lnSpc>
              <a:spcAft>
                <a:spcPts val="800"/>
              </a:spcAft>
              <a:buFont typeface="+mj-lt"/>
              <a:buAutoNum type="arabicPeriod"/>
              <a:tabLst>
                <a:tab pos="457200" algn="l"/>
              </a:tabLst>
            </a:pPr>
            <a:r>
              <a:rPr lang="en-GB" sz="1800" dirty="0">
                <a:effectLst/>
                <a:latin typeface="Palatino Linotype" panose="02040502050505030304" pitchFamily="18" charset="0"/>
                <a:ea typeface="Times New Roman" panose="02020603050405020304" pitchFamily="18" charset="0"/>
                <a:cs typeface="Times New Roman" panose="02020603050405020304" pitchFamily="18" charset="0"/>
              </a:rPr>
              <a:t>Add in any points which might help you to remember these words.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sz="1800" dirty="0">
                <a:effectLst/>
                <a:latin typeface="Palatino Linotype" panose="02040502050505030304" pitchFamily="18" charset="0"/>
                <a:ea typeface="Times New Roman" panose="02020603050405020304" pitchFamily="18" charset="0"/>
                <a:cs typeface="Times New Roman" panose="02020603050405020304" pitchFamily="18" charset="0"/>
              </a:rPr>
              <a:t>Match these words to the places where you need them in the text, and work out what form of the word is used in context.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sz="1800" dirty="0">
                <a:effectLst/>
                <a:latin typeface="Palatino Linotype" panose="02040502050505030304" pitchFamily="18" charset="0"/>
                <a:ea typeface="Times New Roman" panose="02020603050405020304" pitchFamily="18" charset="0"/>
                <a:cs typeface="Times New Roman" panose="02020603050405020304" pitchFamily="18" charset="0"/>
              </a:rPr>
              <a:t>Read the passage and make a note of any words you don’t know. Check this list against the one below. If there are more words you need to look up, look them up now, but also make a note of them somewhere else as they are core words you definitely need to know.</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sz="1800" dirty="0">
                <a:effectLst/>
                <a:latin typeface="Palatino Linotype" panose="02040502050505030304" pitchFamily="18" charset="0"/>
                <a:ea typeface="Times New Roman" panose="02020603050405020304" pitchFamily="18" charset="0"/>
                <a:cs typeface="Times New Roman" panose="02020603050405020304" pitchFamily="18" charset="0"/>
              </a:rPr>
              <a:t>Which of these words do you think are really important to learn, and which do you think might be very specific to this passage?</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1618240-313F-4676-9A4E-E5E64824574E}"/>
              </a:ext>
            </a:extLst>
          </p:cNvPr>
          <p:cNvPicPr>
            <a:picLocks noChangeAspect="1"/>
          </p:cNvPicPr>
          <p:nvPr/>
        </p:nvPicPr>
        <p:blipFill>
          <a:blip r:embed="rId2"/>
          <a:stretch>
            <a:fillRect/>
          </a:stretch>
        </p:blipFill>
        <p:spPr>
          <a:xfrm>
            <a:off x="10261544" y="365125"/>
            <a:ext cx="1092256" cy="1092256"/>
          </a:xfrm>
          <a:prstGeom prst="rect">
            <a:avLst/>
          </a:prstGeom>
        </p:spPr>
      </p:pic>
    </p:spTree>
    <p:extLst>
      <p:ext uri="{BB962C8B-B14F-4D97-AF65-F5344CB8AC3E}">
        <p14:creationId xmlns:p14="http://schemas.microsoft.com/office/powerpoint/2010/main" val="205453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F268-715B-4EEB-9EDA-B55DDF37839E}"/>
              </a:ext>
            </a:extLst>
          </p:cNvPr>
          <p:cNvSpPr>
            <a:spLocks noGrp="1"/>
          </p:cNvSpPr>
          <p:nvPr>
            <p:ph type="title"/>
          </p:nvPr>
        </p:nvSpPr>
        <p:spPr/>
        <p:txBody>
          <a:bodyPr/>
          <a:lstStyle/>
          <a:p>
            <a:r>
              <a:rPr lang="en-GB" dirty="0"/>
              <a:t>Vocab list spreadsheet</a:t>
            </a:r>
          </a:p>
        </p:txBody>
      </p:sp>
      <p:pic>
        <p:nvPicPr>
          <p:cNvPr id="10" name="Content Placeholder 9">
            <a:extLst>
              <a:ext uri="{FF2B5EF4-FFF2-40B4-BE49-F238E27FC236}">
                <a16:creationId xmlns:a16="http://schemas.microsoft.com/office/drawing/2014/main" id="{A0A5D6C3-6F59-406E-9767-47830A2AB9E4}"/>
              </a:ext>
            </a:extLst>
          </p:cNvPr>
          <p:cNvPicPr>
            <a:picLocks noGrp="1" noChangeAspect="1"/>
          </p:cNvPicPr>
          <p:nvPr>
            <p:ph idx="1"/>
          </p:nvPr>
        </p:nvPicPr>
        <p:blipFill>
          <a:blip r:embed="rId2"/>
          <a:stretch>
            <a:fillRect/>
          </a:stretch>
        </p:blipFill>
        <p:spPr>
          <a:xfrm>
            <a:off x="753762" y="1795435"/>
            <a:ext cx="9760452" cy="3968954"/>
          </a:xfrm>
        </p:spPr>
      </p:pic>
      <p:pic>
        <p:nvPicPr>
          <p:cNvPr id="4" name="Picture 3">
            <a:extLst>
              <a:ext uri="{FF2B5EF4-FFF2-40B4-BE49-F238E27FC236}">
                <a16:creationId xmlns:a16="http://schemas.microsoft.com/office/drawing/2014/main" id="{4FB4998D-782B-4056-B98E-D89E73158880}"/>
              </a:ext>
            </a:extLst>
          </p:cNvPr>
          <p:cNvPicPr>
            <a:picLocks noChangeAspect="1"/>
          </p:cNvPicPr>
          <p:nvPr/>
        </p:nvPicPr>
        <p:blipFill>
          <a:blip r:embed="rId3"/>
          <a:stretch>
            <a:fillRect/>
          </a:stretch>
        </p:blipFill>
        <p:spPr>
          <a:xfrm>
            <a:off x="10261544" y="365125"/>
            <a:ext cx="1092256" cy="1092256"/>
          </a:xfrm>
          <a:prstGeom prst="rect">
            <a:avLst/>
          </a:prstGeom>
        </p:spPr>
      </p:pic>
    </p:spTree>
    <p:extLst>
      <p:ext uri="{BB962C8B-B14F-4D97-AF65-F5344CB8AC3E}">
        <p14:creationId xmlns:p14="http://schemas.microsoft.com/office/powerpoint/2010/main" val="415010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722B-E77D-41A6-8C50-5253D7C9D366}"/>
              </a:ext>
            </a:extLst>
          </p:cNvPr>
          <p:cNvSpPr>
            <a:spLocks noGrp="1"/>
          </p:cNvSpPr>
          <p:nvPr>
            <p:ph type="title"/>
          </p:nvPr>
        </p:nvSpPr>
        <p:spPr/>
        <p:txBody>
          <a:bodyPr/>
          <a:lstStyle/>
          <a:p>
            <a:r>
              <a:rPr lang="en-GB" dirty="0"/>
              <a:t>Comprehensible input / tiered readings</a:t>
            </a:r>
          </a:p>
        </p:txBody>
      </p:sp>
      <p:sp>
        <p:nvSpPr>
          <p:cNvPr id="3" name="Content Placeholder 2">
            <a:extLst>
              <a:ext uri="{FF2B5EF4-FFF2-40B4-BE49-F238E27FC236}">
                <a16:creationId xmlns:a16="http://schemas.microsoft.com/office/drawing/2014/main" id="{C2CB3FE1-C231-42DF-A5C6-DF489244B79F}"/>
              </a:ext>
            </a:extLst>
          </p:cNvPr>
          <p:cNvSpPr>
            <a:spLocks noGrp="1"/>
          </p:cNvSpPr>
          <p:nvPr>
            <p:ph idx="1"/>
          </p:nvPr>
        </p:nvSpPr>
        <p:spPr/>
        <p:txBody>
          <a:bodyPr>
            <a:normAutofit fontScale="92500" lnSpcReduction="20000"/>
          </a:bodyPr>
          <a:lstStyle/>
          <a:p>
            <a:pPr marL="0" indent="0">
              <a:buNone/>
            </a:pPr>
            <a:r>
              <a:rPr lang="en-GB" b="1" dirty="0">
                <a:latin typeface="Palatino Linotype" panose="02040502050505030304" pitchFamily="18" charset="0"/>
              </a:rPr>
              <a:t>My version</a:t>
            </a:r>
          </a:p>
          <a:p>
            <a:pPr marL="0" indent="0">
              <a:buNone/>
            </a:pPr>
            <a:r>
              <a:rPr lang="el-GR" dirty="0"/>
              <a:t>εἰ μια γυνη ἐχει δεκα δραχμας και ἀποβαλλει μιαν, οὐχ ἁπτει λυχνον και καθαριζει την οἰκιαν και ζητει; εὑρισκει και συψκαλει τας φιλας και γειτονας. λεγει ‘Χαιρετε, διοτι εὑρον την μιαν δραχμην.’ λεγω ὑμιν, ἐσται χαρα ἐνωπιον των ἀγγελων του θεου περι ἑνος ὁς μετανοει.</a:t>
            </a:r>
            <a:endParaRPr lang="en-GB" dirty="0"/>
          </a:p>
          <a:p>
            <a:pPr marL="0" indent="0">
              <a:buNone/>
            </a:pPr>
            <a:endParaRPr lang="en-GB" dirty="0"/>
          </a:p>
          <a:p>
            <a:pPr marL="0" indent="0">
              <a:buNone/>
            </a:pPr>
            <a:r>
              <a:rPr lang="en-GB" b="1" dirty="0"/>
              <a:t>Luke’s version</a:t>
            </a:r>
          </a:p>
          <a:p>
            <a:pPr marL="0" indent="0">
              <a:buNone/>
            </a:pPr>
            <a:r>
              <a:rPr lang="el-GR" dirty="0"/>
              <a:t>8 Ἢ τίς γυνὴ δραχμὰς ἔχουσα δέκα ἐὰν ἀπολέσῃ δραχμὴν μίαν, οὐχὶ ἅπτει λύχνον καὶ σαροῖ τὴν οἰκίαν καὶ ζητεῖ ἐπιμελῶς ἕως οὗ εὕρῃ; 9 καὶ εὑροῦσα συγκαλεῖ τὰς φίλας καὶ γείτονας λέγουσα, Συγχάρητέ μοι, ὅτι εὗρον τὴν δραχμὴν ἣν ἀπώλεσα. 10 οὕτως, λέγω ὑμῖν, γίνεται χαρὰ ἐνώπιον τῶν ἀγγέλων τοῦ θεοῦ ἐπὶ ἑνὶ ἁμαρτωλῷ μετανοοῦντι.</a:t>
            </a:r>
            <a:endParaRPr lang="en-GB" dirty="0"/>
          </a:p>
        </p:txBody>
      </p:sp>
      <p:pic>
        <p:nvPicPr>
          <p:cNvPr id="4" name="Picture 3">
            <a:extLst>
              <a:ext uri="{FF2B5EF4-FFF2-40B4-BE49-F238E27FC236}">
                <a16:creationId xmlns:a16="http://schemas.microsoft.com/office/drawing/2014/main" id="{D78776DF-C517-4D68-85E8-4A314663B5B7}"/>
              </a:ext>
            </a:extLst>
          </p:cNvPr>
          <p:cNvPicPr>
            <a:picLocks noChangeAspect="1"/>
          </p:cNvPicPr>
          <p:nvPr/>
        </p:nvPicPr>
        <p:blipFill>
          <a:blip r:embed="rId2"/>
          <a:stretch>
            <a:fillRect/>
          </a:stretch>
        </p:blipFill>
        <p:spPr>
          <a:xfrm>
            <a:off x="10261544" y="365125"/>
            <a:ext cx="1092256" cy="1092256"/>
          </a:xfrm>
          <a:prstGeom prst="rect">
            <a:avLst/>
          </a:prstGeom>
        </p:spPr>
      </p:pic>
    </p:spTree>
    <p:extLst>
      <p:ext uri="{BB962C8B-B14F-4D97-AF65-F5344CB8AC3E}">
        <p14:creationId xmlns:p14="http://schemas.microsoft.com/office/powerpoint/2010/main" val="296405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37499-AF70-4967-A5BE-67EFFCFBDF79}"/>
              </a:ext>
            </a:extLst>
          </p:cNvPr>
          <p:cNvSpPr>
            <a:spLocks noGrp="1"/>
          </p:cNvSpPr>
          <p:nvPr>
            <p:ph type="title"/>
          </p:nvPr>
        </p:nvSpPr>
        <p:spPr/>
        <p:txBody>
          <a:bodyPr/>
          <a:lstStyle/>
          <a:p>
            <a:r>
              <a:rPr lang="en-GB" dirty="0"/>
              <a:t>Other activities</a:t>
            </a:r>
          </a:p>
        </p:txBody>
      </p:sp>
      <p:sp>
        <p:nvSpPr>
          <p:cNvPr id="3" name="Content Placeholder 2">
            <a:extLst>
              <a:ext uri="{FF2B5EF4-FFF2-40B4-BE49-F238E27FC236}">
                <a16:creationId xmlns:a16="http://schemas.microsoft.com/office/drawing/2014/main" id="{500D8059-8243-4593-89B9-319AF0440BD4}"/>
              </a:ext>
            </a:extLst>
          </p:cNvPr>
          <p:cNvSpPr>
            <a:spLocks noGrp="1"/>
          </p:cNvSpPr>
          <p:nvPr>
            <p:ph idx="1"/>
          </p:nvPr>
        </p:nvSpPr>
        <p:spPr>
          <a:xfrm>
            <a:off x="578318" y="1457381"/>
            <a:ext cx="10515600" cy="4351338"/>
          </a:xfrm>
        </p:spPr>
        <p:txBody>
          <a:bodyPr>
            <a:noAutofit/>
          </a:bodyPr>
          <a:lstStyle/>
          <a:p>
            <a:pPr marL="342900" lvl="0" indent="-342900" rtl="0">
              <a:lnSpc>
                <a:spcPct val="107000"/>
              </a:lnSpc>
              <a:buFont typeface="+mj-lt"/>
              <a:buAutoNum type="arabicParenR"/>
            </a:pPr>
            <a:r>
              <a:rPr lang="en-GB" sz="1400" dirty="0">
                <a:effectLst/>
                <a:latin typeface="Palatino Linotype" panose="02040502050505030304" pitchFamily="18" charset="0"/>
                <a:ea typeface="Calibri" panose="020F0502020204030204" pitchFamily="34" charset="0"/>
                <a:cs typeface="Arial" panose="020B0604020202020204" pitchFamily="34" charset="0"/>
              </a:rPr>
              <a:t>Collaborative commentaries on translation comparisons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en-GB" sz="1400" dirty="0">
                <a:effectLst/>
                <a:latin typeface="Palatino Linotype" panose="02040502050505030304" pitchFamily="18" charset="0"/>
                <a:ea typeface="Calibri" panose="020F0502020204030204" pitchFamily="34" charset="0"/>
                <a:cs typeface="Arial" panose="020B0604020202020204" pitchFamily="34" charset="0"/>
              </a:rPr>
              <a:t>Translating the text into different styles and explaining the styles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en-GB" sz="1400" dirty="0">
                <a:effectLst/>
                <a:latin typeface="Palatino Linotype" panose="02040502050505030304" pitchFamily="18" charset="0"/>
                <a:ea typeface="Calibri" panose="020F0502020204030204" pitchFamily="34" charset="0"/>
                <a:cs typeface="Arial" panose="020B0604020202020204" pitchFamily="34" charset="0"/>
              </a:rPr>
              <a:t>Write commented translations, potentially contributing to an international crowd-sourcing project</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en-GB" sz="1400" dirty="0">
                <a:effectLst/>
                <a:latin typeface="Palatino Linotype" panose="02040502050505030304" pitchFamily="18" charset="0"/>
                <a:ea typeface="Calibri" panose="020F0502020204030204" pitchFamily="34" charset="0"/>
                <a:cs typeface="Arial" panose="020B0604020202020204" pitchFamily="34" charset="0"/>
              </a:rPr>
              <a:t>Compare and contrast translations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en-GB" sz="1400" dirty="0">
                <a:effectLst/>
                <a:latin typeface="Palatino Linotype" panose="02040502050505030304" pitchFamily="18" charset="0"/>
                <a:ea typeface="Calibri" panose="020F0502020204030204" pitchFamily="34" charset="0"/>
                <a:cs typeface="Arial" panose="020B0604020202020204" pitchFamily="34" charset="0"/>
              </a:rPr>
              <a:t>Compare and contrast visual representations of the text</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en-GB" sz="1400" dirty="0">
                <a:effectLst/>
                <a:latin typeface="Palatino Linotype" panose="02040502050505030304" pitchFamily="18" charset="0"/>
                <a:ea typeface="Calibri" panose="020F0502020204030204" pitchFamily="34" charset="0"/>
                <a:cs typeface="Arial" panose="020B0604020202020204" pitchFamily="34" charset="0"/>
              </a:rPr>
              <a:t>Write your own tiered version</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en-GB" sz="1400" dirty="0">
                <a:effectLst/>
                <a:latin typeface="Palatino Linotype" panose="02040502050505030304" pitchFamily="18" charset="0"/>
                <a:ea typeface="Calibri" panose="020F0502020204030204" pitchFamily="34" charset="0"/>
                <a:cs typeface="Arial" panose="020B0604020202020204" pitchFamily="34" charset="0"/>
              </a:rPr>
              <a:t>Unscramble different translations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en-GB" sz="1400" dirty="0">
                <a:effectLst/>
                <a:latin typeface="Palatino Linotype" panose="02040502050505030304" pitchFamily="18" charset="0"/>
                <a:ea typeface="Calibri" panose="020F0502020204030204" pitchFamily="34" charset="0"/>
                <a:cs typeface="Arial" panose="020B0604020202020204" pitchFamily="34" charset="0"/>
              </a:rPr>
              <a:t>Respond to </a:t>
            </a:r>
            <a:r>
              <a:rPr lang="en-GB" sz="1400" dirty="0" err="1">
                <a:effectLst/>
                <a:latin typeface="Palatino Linotype" panose="02040502050505030304" pitchFamily="18" charset="0"/>
                <a:ea typeface="Calibri" panose="020F0502020204030204" pitchFamily="34" charset="0"/>
                <a:cs typeface="Arial" panose="020B0604020202020204" pitchFamily="34" charset="0"/>
              </a:rPr>
              <a:t>ChatGPT</a:t>
            </a:r>
            <a:r>
              <a:rPr lang="en-GB" sz="1400" dirty="0">
                <a:effectLst/>
                <a:latin typeface="Palatino Linotype" panose="02040502050505030304" pitchFamily="18" charset="0"/>
                <a:ea typeface="Calibri" panose="020F0502020204030204" pitchFamily="34" charset="0"/>
                <a:cs typeface="Arial" panose="020B0604020202020204" pitchFamily="34" charset="0"/>
              </a:rPr>
              <a:t> translations and discussions of translations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en-GB" sz="1400" dirty="0">
                <a:effectLst/>
                <a:latin typeface="Palatino Linotype" panose="02040502050505030304" pitchFamily="18" charset="0"/>
                <a:ea typeface="Calibri" panose="020F0502020204030204" pitchFamily="34" charset="0"/>
                <a:cs typeface="Arial" panose="020B0604020202020204" pitchFamily="34" charset="0"/>
              </a:rPr>
              <a:t>Diagram texts to look at rhetorical structure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en-GB" sz="1400" dirty="0">
                <a:effectLst/>
                <a:latin typeface="Palatino Linotype" panose="02040502050505030304" pitchFamily="18" charset="0"/>
                <a:ea typeface="Calibri" panose="020F0502020204030204" pitchFamily="34" charset="0"/>
                <a:cs typeface="Arial" panose="020B0604020202020204" pitchFamily="34" charset="0"/>
              </a:rPr>
              <a:t>Textual critical discussion</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en-GB" sz="1400" dirty="0">
                <a:effectLst/>
                <a:latin typeface="Palatino Linotype" panose="02040502050505030304" pitchFamily="18" charset="0"/>
                <a:ea typeface="Calibri" panose="020F0502020204030204" pitchFamily="34" charset="0"/>
                <a:cs typeface="Arial" panose="020B0604020202020204" pitchFamily="34" charset="0"/>
              </a:rPr>
              <a:t>Lexical frequency and distribution discussion</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en-GB" sz="1400" dirty="0">
                <a:effectLst/>
                <a:latin typeface="Palatino Linotype" panose="02040502050505030304" pitchFamily="18" charset="0"/>
                <a:ea typeface="Calibri" panose="020F0502020204030204" pitchFamily="34" charset="0"/>
                <a:cs typeface="Arial" panose="020B0604020202020204" pitchFamily="34" charset="0"/>
              </a:rPr>
              <a:t>Questions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buFont typeface="+mj-lt"/>
              <a:buAutoNum type="alphaLcPeriod"/>
            </a:pPr>
            <a:r>
              <a:rPr lang="en-GB" sz="1400" dirty="0">
                <a:effectLst/>
                <a:latin typeface="Palatino Linotype" panose="02040502050505030304" pitchFamily="18" charset="0"/>
                <a:ea typeface="Calibri" panose="020F0502020204030204" pitchFamily="34" charset="0"/>
                <a:cs typeface="Arial" panose="020B0604020202020204" pitchFamily="34" charset="0"/>
              </a:rPr>
              <a:t>What did you find difficult about this passage?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buFont typeface="+mj-lt"/>
              <a:buAutoNum type="alphaLcPeriod"/>
            </a:pPr>
            <a:r>
              <a:rPr lang="en-GB" sz="1400" dirty="0">
                <a:effectLst/>
                <a:latin typeface="Palatino Linotype" panose="02040502050505030304" pitchFamily="18" charset="0"/>
                <a:ea typeface="Calibri" panose="020F0502020204030204" pitchFamily="34" charset="0"/>
                <a:cs typeface="Arial" panose="020B0604020202020204" pitchFamily="34" charset="0"/>
              </a:rPr>
              <a:t>Where would you find backup support to explain?</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mj-lt"/>
              <a:buAutoNum type="alphaLcPeriod"/>
            </a:pPr>
            <a:r>
              <a:rPr lang="en-GB" sz="1400" dirty="0">
                <a:effectLst/>
                <a:latin typeface="Palatino Linotype" panose="02040502050505030304" pitchFamily="18" charset="0"/>
                <a:ea typeface="Calibri" panose="020F0502020204030204" pitchFamily="34" charset="0"/>
                <a:cs typeface="Arial" panose="020B0604020202020204" pitchFamily="34" charset="0"/>
              </a:rPr>
              <a:t>What would you need to help you explain it to another beginner?</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6F12D73-76B3-4CCD-AE5A-9CE0573E2C67}"/>
              </a:ext>
            </a:extLst>
          </p:cNvPr>
          <p:cNvPicPr>
            <a:picLocks noChangeAspect="1"/>
          </p:cNvPicPr>
          <p:nvPr/>
        </p:nvPicPr>
        <p:blipFill>
          <a:blip r:embed="rId2"/>
          <a:stretch>
            <a:fillRect/>
          </a:stretch>
        </p:blipFill>
        <p:spPr>
          <a:xfrm>
            <a:off x="10261544" y="365125"/>
            <a:ext cx="1092256" cy="1092256"/>
          </a:xfrm>
          <a:prstGeom prst="rect">
            <a:avLst/>
          </a:prstGeom>
        </p:spPr>
      </p:pic>
    </p:spTree>
    <p:extLst>
      <p:ext uri="{BB962C8B-B14F-4D97-AF65-F5344CB8AC3E}">
        <p14:creationId xmlns:p14="http://schemas.microsoft.com/office/powerpoint/2010/main" val="3415915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3A79-F936-408B-93AF-0404D3A42820}"/>
              </a:ext>
            </a:extLst>
          </p:cNvPr>
          <p:cNvSpPr>
            <a:spLocks noGrp="1"/>
          </p:cNvSpPr>
          <p:nvPr>
            <p:ph type="title"/>
          </p:nvPr>
        </p:nvSpPr>
        <p:spPr/>
        <p:txBody>
          <a:bodyPr/>
          <a:lstStyle/>
          <a:p>
            <a:r>
              <a:rPr lang="en-GB" dirty="0"/>
              <a:t>Support video resources 1</a:t>
            </a:r>
          </a:p>
        </p:txBody>
      </p:sp>
      <p:sp>
        <p:nvSpPr>
          <p:cNvPr id="3" name="Content Placeholder 2">
            <a:extLst>
              <a:ext uri="{FF2B5EF4-FFF2-40B4-BE49-F238E27FC236}">
                <a16:creationId xmlns:a16="http://schemas.microsoft.com/office/drawing/2014/main" id="{475CBE01-7828-4B55-8402-F06505CF5787}"/>
              </a:ext>
            </a:extLst>
          </p:cNvPr>
          <p:cNvSpPr>
            <a:spLocks noGrp="1"/>
          </p:cNvSpPr>
          <p:nvPr>
            <p:ph idx="1"/>
          </p:nvPr>
        </p:nvSpPr>
        <p:spPr/>
        <p:txBody>
          <a:bodyPr/>
          <a:lstStyle/>
          <a:p>
            <a:pPr marL="342900" lvl="0" indent="-342900">
              <a:lnSpc>
                <a:spcPct val="107000"/>
              </a:lnSpc>
              <a:buFont typeface="+mj-lt"/>
              <a:buAutoNum type="arabicParenR"/>
            </a:pPr>
            <a:r>
              <a:rPr lang="en-GB" dirty="0">
                <a:effectLst/>
                <a:latin typeface="Palatino Linotype" panose="02040502050505030304" pitchFamily="18" charset="0"/>
                <a:ea typeface="Calibri" panose="020F0502020204030204" pitchFamily="34" charset="0"/>
                <a:cs typeface="Arial" panose="020B0604020202020204" pitchFamily="34" charset="0"/>
              </a:rPr>
              <a:t>Reading out the text</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en-GB" dirty="0">
                <a:effectLst/>
                <a:latin typeface="Palatino Linotype" panose="02040502050505030304" pitchFamily="18" charset="0"/>
                <a:ea typeface="Calibri" panose="020F0502020204030204" pitchFamily="34" charset="0"/>
                <a:cs typeface="Arial" panose="020B0604020202020204" pitchFamily="34" charset="0"/>
              </a:rPr>
              <a:t>Commenting on grammar and working through difficult clauses</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en-GB" dirty="0">
                <a:effectLst/>
                <a:latin typeface="Palatino Linotype" panose="02040502050505030304" pitchFamily="18" charset="0"/>
                <a:ea typeface="Calibri" panose="020F0502020204030204" pitchFamily="34" charset="0"/>
                <a:cs typeface="Arial" panose="020B0604020202020204" pitchFamily="34" charset="0"/>
              </a:rPr>
              <a:t>Commenting on unusual words, including corpus statistics</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en-GB" dirty="0">
                <a:effectLst/>
                <a:latin typeface="Palatino Linotype" panose="02040502050505030304" pitchFamily="18" charset="0"/>
                <a:ea typeface="Calibri" panose="020F0502020204030204" pitchFamily="34" charset="0"/>
                <a:cs typeface="Arial" panose="020B0604020202020204" pitchFamily="34" charset="0"/>
              </a:rPr>
              <a:t>Stylistic comments</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en-GB" dirty="0">
                <a:effectLst/>
                <a:latin typeface="Palatino Linotype" panose="02040502050505030304" pitchFamily="18" charset="0"/>
                <a:ea typeface="Calibri" panose="020F0502020204030204" pitchFamily="34" charset="0"/>
                <a:cs typeface="Arial" panose="020B0604020202020204" pitchFamily="34" charset="0"/>
              </a:rPr>
              <a:t>Textual criticism discussion</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arenR"/>
            </a:pPr>
            <a:r>
              <a:rPr lang="en-GB" dirty="0">
                <a:effectLst/>
                <a:latin typeface="Palatino Linotype" panose="02040502050505030304" pitchFamily="18" charset="0"/>
                <a:ea typeface="Calibri" panose="020F0502020204030204" pitchFamily="34" charset="0"/>
                <a:cs typeface="Arial" panose="020B0604020202020204" pitchFamily="34" charset="0"/>
              </a:rPr>
              <a:t>Relevant linguistically-grounded exegetical comment</a:t>
            </a:r>
            <a:endParaRPr lang="en-GB"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9E6C8D99-4C3B-4CF0-BA43-B96414C94B15}"/>
              </a:ext>
            </a:extLst>
          </p:cNvPr>
          <p:cNvPicPr>
            <a:picLocks noChangeAspect="1"/>
          </p:cNvPicPr>
          <p:nvPr/>
        </p:nvPicPr>
        <p:blipFill>
          <a:blip r:embed="rId2"/>
          <a:stretch>
            <a:fillRect/>
          </a:stretch>
        </p:blipFill>
        <p:spPr>
          <a:xfrm>
            <a:off x="10261544" y="365125"/>
            <a:ext cx="1092256" cy="1092256"/>
          </a:xfrm>
          <a:prstGeom prst="rect">
            <a:avLst/>
          </a:prstGeom>
        </p:spPr>
      </p:pic>
    </p:spTree>
    <p:extLst>
      <p:ext uri="{BB962C8B-B14F-4D97-AF65-F5344CB8AC3E}">
        <p14:creationId xmlns:p14="http://schemas.microsoft.com/office/powerpoint/2010/main" val="1665821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A6938-A051-41D7-83EB-37D235E8FB8D}"/>
              </a:ext>
            </a:extLst>
          </p:cNvPr>
          <p:cNvSpPr>
            <a:spLocks noGrp="1"/>
          </p:cNvSpPr>
          <p:nvPr>
            <p:ph type="title"/>
          </p:nvPr>
        </p:nvSpPr>
        <p:spPr/>
        <p:txBody>
          <a:bodyPr/>
          <a:lstStyle/>
          <a:p>
            <a:r>
              <a:rPr lang="en-GB" dirty="0"/>
              <a:t>Support video resources 2</a:t>
            </a:r>
          </a:p>
        </p:txBody>
      </p:sp>
      <p:pic>
        <p:nvPicPr>
          <p:cNvPr id="5" name="Content Placeholder 4">
            <a:hlinkClick r:id="rId2"/>
            <a:extLst>
              <a:ext uri="{FF2B5EF4-FFF2-40B4-BE49-F238E27FC236}">
                <a16:creationId xmlns:a16="http://schemas.microsoft.com/office/drawing/2014/main" id="{CDD37432-0B98-4104-9C87-6121DC88E602}"/>
              </a:ext>
            </a:extLst>
          </p:cNvPr>
          <p:cNvPicPr>
            <a:picLocks noGrp="1" noChangeAspect="1"/>
          </p:cNvPicPr>
          <p:nvPr>
            <p:ph idx="1"/>
          </p:nvPr>
        </p:nvPicPr>
        <p:blipFill rotWithShape="1">
          <a:blip r:embed="rId3"/>
          <a:srcRect r="37462" b="9412"/>
          <a:stretch/>
        </p:blipFill>
        <p:spPr>
          <a:xfrm>
            <a:off x="909054" y="1556116"/>
            <a:ext cx="4221211" cy="3439395"/>
          </a:xfrm>
        </p:spPr>
      </p:pic>
      <p:pic>
        <p:nvPicPr>
          <p:cNvPr id="7" name="Picture 6">
            <a:hlinkClick r:id="rId4"/>
            <a:extLst>
              <a:ext uri="{FF2B5EF4-FFF2-40B4-BE49-F238E27FC236}">
                <a16:creationId xmlns:a16="http://schemas.microsoft.com/office/drawing/2014/main" id="{46EBC1EA-58BE-445B-83D1-9E690A7B9660}"/>
              </a:ext>
            </a:extLst>
          </p:cNvPr>
          <p:cNvPicPr>
            <a:picLocks noChangeAspect="1"/>
          </p:cNvPicPr>
          <p:nvPr/>
        </p:nvPicPr>
        <p:blipFill>
          <a:blip r:embed="rId5"/>
          <a:stretch>
            <a:fillRect/>
          </a:stretch>
        </p:blipFill>
        <p:spPr>
          <a:xfrm>
            <a:off x="5568161" y="1556116"/>
            <a:ext cx="5955998" cy="4219041"/>
          </a:xfrm>
          <a:prstGeom prst="rect">
            <a:avLst/>
          </a:prstGeom>
        </p:spPr>
      </p:pic>
      <p:pic>
        <p:nvPicPr>
          <p:cNvPr id="6" name="Picture 5">
            <a:extLst>
              <a:ext uri="{FF2B5EF4-FFF2-40B4-BE49-F238E27FC236}">
                <a16:creationId xmlns:a16="http://schemas.microsoft.com/office/drawing/2014/main" id="{BE182BA2-D7C1-47F6-AE93-C7EABEE03A8C}"/>
              </a:ext>
            </a:extLst>
          </p:cNvPr>
          <p:cNvPicPr>
            <a:picLocks noChangeAspect="1"/>
          </p:cNvPicPr>
          <p:nvPr/>
        </p:nvPicPr>
        <p:blipFill>
          <a:blip r:embed="rId6"/>
          <a:stretch>
            <a:fillRect/>
          </a:stretch>
        </p:blipFill>
        <p:spPr>
          <a:xfrm>
            <a:off x="10261544" y="365125"/>
            <a:ext cx="1092256" cy="1092256"/>
          </a:xfrm>
          <a:prstGeom prst="rect">
            <a:avLst/>
          </a:prstGeom>
        </p:spPr>
      </p:pic>
    </p:spTree>
    <p:extLst>
      <p:ext uri="{BB962C8B-B14F-4D97-AF65-F5344CB8AC3E}">
        <p14:creationId xmlns:p14="http://schemas.microsoft.com/office/powerpoint/2010/main" val="61841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3B46-E952-4EAA-BD0B-EFB38CE7ACB5}"/>
              </a:ext>
            </a:extLst>
          </p:cNvPr>
          <p:cNvSpPr>
            <a:spLocks noGrp="1"/>
          </p:cNvSpPr>
          <p:nvPr>
            <p:ph type="title"/>
          </p:nvPr>
        </p:nvSpPr>
        <p:spPr/>
        <p:txBody>
          <a:bodyPr/>
          <a:lstStyle/>
          <a:p>
            <a:r>
              <a:rPr lang="en-GB" dirty="0"/>
              <a:t>Other digital activities include…</a:t>
            </a:r>
          </a:p>
        </p:txBody>
      </p:sp>
      <p:sp>
        <p:nvSpPr>
          <p:cNvPr id="3" name="Content Placeholder 2">
            <a:extLst>
              <a:ext uri="{FF2B5EF4-FFF2-40B4-BE49-F238E27FC236}">
                <a16:creationId xmlns:a16="http://schemas.microsoft.com/office/drawing/2014/main" id="{2DEA6D90-DC84-41B1-BA1F-3361F4BA57B6}"/>
              </a:ext>
            </a:extLst>
          </p:cNvPr>
          <p:cNvSpPr>
            <a:spLocks noGrp="1"/>
          </p:cNvSpPr>
          <p:nvPr>
            <p:ph idx="1"/>
          </p:nvPr>
        </p:nvSpPr>
        <p:spPr/>
        <p:txBody>
          <a:bodyPr>
            <a:normAutofit/>
          </a:bodyPr>
          <a:lstStyle/>
          <a:p>
            <a:pPr marL="342900" indent="-342900">
              <a:lnSpc>
                <a:spcPct val="107000"/>
              </a:lnSpc>
              <a:spcAft>
                <a:spcPts val="800"/>
              </a:spcAft>
              <a:buFont typeface="+mj-lt"/>
              <a:buAutoNum type="arabicPeriod"/>
            </a:pPr>
            <a:r>
              <a:rPr lang="en-GB" sz="1800" dirty="0">
                <a:effectLst/>
                <a:latin typeface="Palatino Linotype" panose="02040502050505030304" pitchFamily="18" charset="0"/>
                <a:ea typeface="Calibri" panose="020F0502020204030204" pitchFamily="34" charset="0"/>
                <a:cs typeface="Arial" panose="020B0604020202020204" pitchFamily="34" charset="0"/>
              </a:rPr>
              <a:t>Voice recordings of the text by section, to be listened to in isolation, or alongside the printed text.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mj-lt"/>
              <a:buAutoNum type="arabicPeriod"/>
            </a:pPr>
            <a:r>
              <a:rPr lang="en-GB" sz="1800" dirty="0">
                <a:effectLst/>
                <a:latin typeface="Palatino Linotype" panose="02040502050505030304" pitchFamily="18" charset="0"/>
                <a:ea typeface="Calibri" panose="020F0502020204030204" pitchFamily="34" charset="0"/>
                <a:cs typeface="Arial" panose="020B0604020202020204" pitchFamily="34" charset="0"/>
              </a:rPr>
              <a:t>Listening comprehension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mj-lt"/>
              <a:buAutoNum type="arabicPeriod"/>
            </a:pPr>
            <a:r>
              <a:rPr lang="en-GB" sz="1800" dirty="0">
                <a:effectLst/>
                <a:latin typeface="Palatino Linotype" panose="02040502050505030304" pitchFamily="18" charset="0"/>
                <a:ea typeface="Calibri" panose="020F0502020204030204" pitchFamily="34" charset="0"/>
                <a:cs typeface="Arial" panose="020B0604020202020204" pitchFamily="34" charset="0"/>
              </a:rPr>
              <a:t>Dictation tasks </a:t>
            </a:r>
          </a:p>
          <a:p>
            <a:pPr marL="342900" indent="-342900">
              <a:lnSpc>
                <a:spcPct val="107000"/>
              </a:lnSpc>
              <a:spcAft>
                <a:spcPts val="800"/>
              </a:spcAft>
              <a:buFont typeface="+mj-lt"/>
              <a:buAutoNum type="arabicPeriod"/>
            </a:pPr>
            <a:r>
              <a:rPr lang="en-GB" sz="1800" dirty="0">
                <a:effectLst/>
                <a:latin typeface="Palatino Linotype" panose="02040502050505030304" pitchFamily="18" charset="0"/>
                <a:ea typeface="Calibri" panose="020F0502020204030204" pitchFamily="34" charset="0"/>
                <a:cs typeface="Arial" panose="020B0604020202020204" pitchFamily="34" charset="0"/>
              </a:rPr>
              <a:t>Drag and drop paraphrases / summaries of the action into the correct order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mj-lt"/>
              <a:buAutoNum type="arabicPeriod"/>
            </a:pPr>
            <a:r>
              <a:rPr lang="en-GB" sz="1800" dirty="0">
                <a:effectLst/>
                <a:latin typeface="Palatino Linotype" panose="02040502050505030304" pitchFamily="18" charset="0"/>
                <a:ea typeface="Calibri" panose="020F0502020204030204" pitchFamily="34" charset="0"/>
                <a:cs typeface="Arial" panose="020B0604020202020204" pitchFamily="34" charset="0"/>
              </a:rPr>
              <a:t>Highlighting parts of speech to be learned Drag and drop Greek sentences into the correct order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mj-lt"/>
              <a:buAutoNum type="arabicPeriod"/>
            </a:pPr>
            <a:r>
              <a:rPr lang="en-GB" sz="1800" dirty="0">
                <a:effectLst/>
                <a:latin typeface="Palatino Linotype" panose="02040502050505030304" pitchFamily="18" charset="0"/>
                <a:ea typeface="Calibri" panose="020F0502020204030204" pitchFamily="34" charset="0"/>
                <a:cs typeface="Arial" panose="020B0604020202020204" pitchFamily="34" charset="0"/>
              </a:rPr>
              <a:t>Vocabulary “flashcards”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mj-lt"/>
              <a:buAutoNum type="arabicPeriod"/>
            </a:pPr>
            <a:r>
              <a:rPr lang="en-GB" sz="1800" dirty="0">
                <a:effectLst/>
                <a:latin typeface="Palatino Linotype" panose="02040502050505030304" pitchFamily="18" charset="0"/>
                <a:ea typeface="Calibri" panose="020F0502020204030204" pitchFamily="34" charset="0"/>
                <a:cs typeface="Arial" panose="020B0604020202020204" pitchFamily="34" charset="0"/>
              </a:rPr>
              <a:t>Kahoot comprehension quizzes and last-man standing quizzes to check for understanding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D8136D5-604A-46AC-B9EF-37891FCA5D4E}"/>
              </a:ext>
            </a:extLst>
          </p:cNvPr>
          <p:cNvPicPr>
            <a:picLocks noChangeAspect="1"/>
          </p:cNvPicPr>
          <p:nvPr/>
        </p:nvPicPr>
        <p:blipFill>
          <a:blip r:embed="rId2"/>
          <a:stretch>
            <a:fillRect/>
          </a:stretch>
        </p:blipFill>
        <p:spPr>
          <a:xfrm>
            <a:off x="10261544" y="365125"/>
            <a:ext cx="1092256" cy="1092256"/>
          </a:xfrm>
          <a:prstGeom prst="rect">
            <a:avLst/>
          </a:prstGeom>
        </p:spPr>
      </p:pic>
    </p:spTree>
    <p:extLst>
      <p:ext uri="{BB962C8B-B14F-4D97-AF65-F5344CB8AC3E}">
        <p14:creationId xmlns:p14="http://schemas.microsoft.com/office/powerpoint/2010/main" val="2790351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3785</TotalTime>
  <Words>677</Words>
  <Application>Microsoft Office PowerPoint</Application>
  <PresentationFormat>Widescreen</PresentationFormat>
  <Paragraphs>65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Palatino Linotype</vt:lpstr>
      <vt:lpstr>Office Theme</vt:lpstr>
      <vt:lpstr>Multi-modal workbooks for improving set text work</vt:lpstr>
      <vt:lpstr>Situation (“Problem”)</vt:lpstr>
      <vt:lpstr>Vocab list questions</vt:lpstr>
      <vt:lpstr>Vocab list spreadsheet</vt:lpstr>
      <vt:lpstr>Comprehensible input / tiered readings</vt:lpstr>
      <vt:lpstr>Other activities</vt:lpstr>
      <vt:lpstr>Support video resources 1</vt:lpstr>
      <vt:lpstr>Support video resources 2</vt:lpstr>
      <vt:lpstr>Other digital activities include…</vt:lpstr>
      <vt:lpstr>Some digital activities</vt:lpstr>
      <vt:lpstr>Benefits of the approach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Multi-modal workbooks for improving set text work</dc:title>
  <dc:creator>Cressida Ryan</dc:creator>
  <cp:lastModifiedBy>Cressida Ryan</cp:lastModifiedBy>
  <cp:revision>7</cp:revision>
  <dcterms:created xsi:type="dcterms:W3CDTF">2023-05-12T07:32:10Z</dcterms:created>
  <dcterms:modified xsi:type="dcterms:W3CDTF">2023-05-14T22:38:59Z</dcterms:modified>
</cp:coreProperties>
</file>