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webextensions/webextension1.xml" ContentType="application/vnd.ms-office.webextension+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76" r:id="rId1"/>
  </p:sldMasterIdLst>
  <p:notesMasterIdLst>
    <p:notesMasterId r:id="rId18"/>
  </p:notesMasterIdLst>
  <p:sldIdLst>
    <p:sldId id="256" r:id="rId2"/>
    <p:sldId id="257" r:id="rId3"/>
    <p:sldId id="298" r:id="rId4"/>
    <p:sldId id="317" r:id="rId5"/>
    <p:sldId id="319" r:id="rId6"/>
    <p:sldId id="309" r:id="rId7"/>
    <p:sldId id="323" r:id="rId8"/>
    <p:sldId id="322" r:id="rId9"/>
    <p:sldId id="290" r:id="rId10"/>
    <p:sldId id="264" r:id="rId11"/>
    <p:sldId id="268" r:id="rId12"/>
    <p:sldId id="293" r:id="rId13"/>
    <p:sldId id="294" r:id="rId14"/>
    <p:sldId id="359" r:id="rId15"/>
    <p:sldId id="360" r:id="rId16"/>
    <p:sldId id="361" r:id="rId17"/>
  </p:sldIdLst>
  <p:sldSz cx="9144000" cy="5143500" type="screen16x9"/>
  <p:notesSz cx="6858000" cy="9144000"/>
  <p:embeddedFontLst>
    <p:embeddedFont>
      <p:font typeface="Calibri" panose="020F0502020204030204" pitchFamily="34" charset="0"/>
      <p:regular r:id="rId19"/>
      <p:bold r:id="rId20"/>
      <p:italic r:id="rId21"/>
      <p:boldItalic r:id="rId22"/>
    </p:embeddedFont>
    <p:embeddedFont>
      <p:font typeface="Calibri Light" panose="020F0302020204030204" pitchFamily="34" charset="0"/>
      <p:regular r:id="rId23"/>
      <p:italic r:id="rId24"/>
    </p:embeddedFont>
    <p:embeddedFont>
      <p:font typeface="Open Sans" panose="020B0606030504020204" pitchFamily="34" charset="0"/>
      <p:regular r:id="rId25"/>
      <p:bold r:id="rId26"/>
      <p:italic r:id="rId27"/>
      <p:boldItalic r:id="rId28"/>
    </p:embeddedFont>
    <p:embeddedFont>
      <p:font typeface="Open Sans Light" panose="020B0306030504020204" pitchFamily="34" charset="0"/>
      <p:regular r:id="rId29"/>
      <p:bold r:id="rId30"/>
      <p:italic r:id="rId31"/>
      <p:boldItalic r:id="rId32"/>
    </p:embeddedFont>
    <p:embeddedFont>
      <p:font typeface="Poppins" panose="00000500000000000000" pitchFamily="2" charset="0"/>
      <p:regular r:id="rId33"/>
      <p:bold r:id="rId34"/>
      <p:italic r:id="rId35"/>
      <p:boldItalic r:id="rId36"/>
    </p:embeddedFont>
  </p:embeddedFontLst>
  <p:custDataLst>
    <p:tags r:id="rId3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048D379-60DC-15C2-FBD2-6E4EC3F447AA}" name="Anna Rich-Abad (staff)" initials="ARA(" userId="S::Anna.Rich-abad@nottingham.ac.uk::38e7a196-a84b-494d-aaf0-940a6a439ca4" providerId="AD"/>
  <p188:author id="{1F52B3C8-F67F-1D4B-BD54-37B50D1043C0}" name="Jamie Wood" initials="JW" userId="S::jwood@lincoln.ac.uk::ee996d3a-b0e4-4d50-b4ee-5a2b9940482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88CF81-14BC-48F6-9D57-AEE5B4A3B48E}" v="11" dt="2023-09-03T08:04:11.847"/>
  </p1510:revLst>
</p1510:revInfo>
</file>

<file path=ppt/tableStyles.xml><?xml version="1.0" encoding="utf-8"?>
<a:tblStyleLst xmlns:a="http://schemas.openxmlformats.org/drawingml/2006/main" def="{EB9051D1-5827-4D8E-8294-9B22231A2997}">
  <a:tblStyle styleId="{EB9051D1-5827-4D8E-8294-9B22231A299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54916" autoAdjust="0"/>
  </p:normalViewPr>
  <p:slideViewPr>
    <p:cSldViewPr snapToGrid="0">
      <p:cViewPr varScale="1">
        <p:scale>
          <a:sx n="81" d="100"/>
          <a:sy n="81" d="100"/>
        </p:scale>
        <p:origin x="2484" y="78"/>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viewProps" Target="viewProps.xml"/><Relationship Id="rId21" Type="http://schemas.openxmlformats.org/officeDocument/2006/relationships/font" Target="fonts/font3.fntdata"/><Relationship Id="rId34" Type="http://schemas.openxmlformats.org/officeDocument/2006/relationships/font" Target="fonts/font16.fntdata"/><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4"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 Rich-Abad (staff)" userId="38e7a196-a84b-494d-aaf0-940a6a439ca4" providerId="ADAL" clId="{DDCD2787-7AAF-46E0-B7DB-C0FA5B8E856A}"/>
    <pc:docChg chg="undo custSel modSld">
      <pc:chgData name="Anna Rich-Abad (staff)" userId="38e7a196-a84b-494d-aaf0-940a6a439ca4" providerId="ADAL" clId="{DDCD2787-7AAF-46E0-B7DB-C0FA5B8E856A}" dt="2023-08-22T13:23:03.995" v="3520" actId="20577"/>
      <pc:docMkLst>
        <pc:docMk/>
      </pc:docMkLst>
      <pc:sldChg chg="modSp mod">
        <pc:chgData name="Anna Rich-Abad (staff)" userId="38e7a196-a84b-494d-aaf0-940a6a439ca4" providerId="ADAL" clId="{DDCD2787-7AAF-46E0-B7DB-C0FA5B8E856A}" dt="2023-08-22T11:16:16.795" v="2723" actId="2711"/>
        <pc:sldMkLst>
          <pc:docMk/>
          <pc:sldMk cId="0" sldId="256"/>
        </pc:sldMkLst>
        <pc:spChg chg="mod">
          <ac:chgData name="Anna Rich-Abad (staff)" userId="38e7a196-a84b-494d-aaf0-940a6a439ca4" providerId="ADAL" clId="{DDCD2787-7AAF-46E0-B7DB-C0FA5B8E856A}" dt="2023-08-22T11:16:10.727" v="2722" actId="2711"/>
          <ac:spMkLst>
            <pc:docMk/>
            <pc:sldMk cId="0" sldId="256"/>
            <ac:spMk id="851" creationId="{00000000-0000-0000-0000-000000000000}"/>
          </ac:spMkLst>
        </pc:spChg>
        <pc:spChg chg="mod">
          <ac:chgData name="Anna Rich-Abad (staff)" userId="38e7a196-a84b-494d-aaf0-940a6a439ca4" providerId="ADAL" clId="{DDCD2787-7AAF-46E0-B7DB-C0FA5B8E856A}" dt="2023-08-22T11:16:16.795" v="2723" actId="2711"/>
          <ac:spMkLst>
            <pc:docMk/>
            <pc:sldMk cId="0" sldId="256"/>
            <ac:spMk id="875" creationId="{00000000-0000-0000-0000-000000000000}"/>
          </ac:spMkLst>
        </pc:spChg>
        <pc:picChg chg="mod">
          <ac:chgData name="Anna Rich-Abad (staff)" userId="38e7a196-a84b-494d-aaf0-940a6a439ca4" providerId="ADAL" clId="{DDCD2787-7AAF-46E0-B7DB-C0FA5B8E856A}" dt="2023-08-22T10:46:41.700" v="1698" actId="962"/>
          <ac:picMkLst>
            <pc:docMk/>
            <pc:sldMk cId="0" sldId="256"/>
            <ac:picMk id="4" creationId="{E3E098CC-DF02-3C67-3ED7-85E819751FC9}"/>
          </ac:picMkLst>
        </pc:picChg>
        <pc:picChg chg="mod">
          <ac:chgData name="Anna Rich-Abad (staff)" userId="38e7a196-a84b-494d-aaf0-940a6a439ca4" providerId="ADAL" clId="{DDCD2787-7AAF-46E0-B7DB-C0FA5B8E856A}" dt="2023-08-22T10:46:36.386" v="1697" actId="962"/>
          <ac:picMkLst>
            <pc:docMk/>
            <pc:sldMk cId="0" sldId="256"/>
            <ac:picMk id="5" creationId="{E7213330-60A1-7044-B549-958A725032B2}"/>
          </ac:picMkLst>
        </pc:picChg>
      </pc:sldChg>
      <pc:sldChg chg="modSp">
        <pc:chgData name="Anna Rich-Abad (staff)" userId="38e7a196-a84b-494d-aaf0-940a6a439ca4" providerId="ADAL" clId="{DDCD2787-7AAF-46E0-B7DB-C0FA5B8E856A}" dt="2023-08-22T11:08:13.922" v="2351" actId="255"/>
        <pc:sldMkLst>
          <pc:docMk/>
          <pc:sldMk cId="0" sldId="257"/>
        </pc:sldMkLst>
        <pc:spChg chg="mod">
          <ac:chgData name="Anna Rich-Abad (staff)" userId="38e7a196-a84b-494d-aaf0-940a6a439ca4" providerId="ADAL" clId="{DDCD2787-7AAF-46E0-B7DB-C0FA5B8E856A}" dt="2023-08-22T11:08:13.922" v="2351" actId="255"/>
          <ac:spMkLst>
            <pc:docMk/>
            <pc:sldMk cId="0" sldId="257"/>
            <ac:spMk id="857" creationId="{00000000-0000-0000-0000-000000000000}"/>
          </ac:spMkLst>
        </pc:spChg>
        <pc:graphicFrameChg chg="mod">
          <ac:chgData name="Anna Rich-Abad (staff)" userId="38e7a196-a84b-494d-aaf0-940a6a439ca4" providerId="ADAL" clId="{DDCD2787-7AAF-46E0-B7DB-C0FA5B8E856A}" dt="2023-08-22T10:46:51.631" v="1699" actId="962"/>
          <ac:graphicFrameMkLst>
            <pc:docMk/>
            <pc:sldMk cId="0" sldId="257"/>
            <ac:graphicFrameMk id="860" creationId="{14DAA7B7-2A0D-2EA9-DAAC-60C66DED832B}"/>
          </ac:graphicFrameMkLst>
        </pc:graphicFrameChg>
      </pc:sldChg>
      <pc:sldChg chg="addSp delSp modSp mod chgLayout modNotesTx">
        <pc:chgData name="Anna Rich-Abad (staff)" userId="38e7a196-a84b-494d-aaf0-940a6a439ca4" providerId="ADAL" clId="{DDCD2787-7AAF-46E0-B7DB-C0FA5B8E856A}" dt="2023-08-22T10:58:02.779" v="2142" actId="1076"/>
        <pc:sldMkLst>
          <pc:docMk/>
          <pc:sldMk cId="0" sldId="264"/>
        </pc:sldMkLst>
        <pc:spChg chg="add del mod">
          <ac:chgData name="Anna Rich-Abad (staff)" userId="38e7a196-a84b-494d-aaf0-940a6a439ca4" providerId="ADAL" clId="{DDCD2787-7AAF-46E0-B7DB-C0FA5B8E856A}" dt="2023-08-22T10:20:06.603" v="1649" actId="478"/>
          <ac:spMkLst>
            <pc:docMk/>
            <pc:sldMk cId="0" sldId="264"/>
            <ac:spMk id="5" creationId="{A19C948F-1F5C-9C3F-5365-91BD1DF34EC6}"/>
          </ac:spMkLst>
        </pc:spChg>
        <pc:spChg chg="add del mod">
          <ac:chgData name="Anna Rich-Abad (staff)" userId="38e7a196-a84b-494d-aaf0-940a6a439ca4" providerId="ADAL" clId="{DDCD2787-7AAF-46E0-B7DB-C0FA5B8E856A}" dt="2023-08-22T10:34:15.497" v="1653" actId="6264"/>
          <ac:spMkLst>
            <pc:docMk/>
            <pc:sldMk cId="0" sldId="264"/>
            <ac:spMk id="8" creationId="{4E436E19-EAD4-C4B3-43E7-53927B799EC1}"/>
          </ac:spMkLst>
        </pc:spChg>
        <pc:spChg chg="add del mod ord">
          <ac:chgData name="Anna Rich-Abad (staff)" userId="38e7a196-a84b-494d-aaf0-940a6a439ca4" providerId="ADAL" clId="{DDCD2787-7AAF-46E0-B7DB-C0FA5B8E856A}" dt="2023-08-22T10:57:58.061" v="2141" actId="478"/>
          <ac:spMkLst>
            <pc:docMk/>
            <pc:sldMk cId="0" sldId="264"/>
            <ac:spMk id="9" creationId="{5CD325CB-430A-50A3-7277-5771B1A2AADA}"/>
          </ac:spMkLst>
        </pc:spChg>
        <pc:spChg chg="mod ord">
          <ac:chgData name="Anna Rich-Abad (staff)" userId="38e7a196-a84b-494d-aaf0-940a6a439ca4" providerId="ADAL" clId="{DDCD2787-7AAF-46E0-B7DB-C0FA5B8E856A}" dt="2023-08-22T10:34:15.497" v="1653" actId="6264"/>
          <ac:spMkLst>
            <pc:docMk/>
            <pc:sldMk cId="0" sldId="264"/>
            <ac:spMk id="914" creationId="{00000000-0000-0000-0000-000000000000}"/>
          </ac:spMkLst>
        </pc:spChg>
        <pc:spChg chg="add del mod">
          <ac:chgData name="Anna Rich-Abad (staff)" userId="38e7a196-a84b-494d-aaf0-940a6a439ca4" providerId="ADAL" clId="{DDCD2787-7AAF-46E0-B7DB-C0FA5B8E856A}" dt="2023-08-22T10:17:10.402" v="1647"/>
          <ac:spMkLst>
            <pc:docMk/>
            <pc:sldMk cId="0" sldId="264"/>
            <ac:spMk id="915" creationId="{00000000-0000-0000-0000-000000000000}"/>
          </ac:spMkLst>
        </pc:spChg>
        <pc:graphicFrameChg chg="add del">
          <ac:chgData name="Anna Rich-Abad (staff)" userId="38e7a196-a84b-494d-aaf0-940a6a439ca4" providerId="ADAL" clId="{DDCD2787-7AAF-46E0-B7DB-C0FA5B8E856A}" dt="2023-08-22T10:20:02.484" v="1648" actId="478"/>
          <ac:graphicFrameMkLst>
            <pc:docMk/>
            <pc:sldMk cId="0" sldId="264"/>
            <ac:graphicFrameMk id="2" creationId="{09B4FEC6-7CCE-6CAD-C5A6-91CBDF82AF4F}"/>
          </ac:graphicFrameMkLst>
        </pc:graphicFrameChg>
        <pc:graphicFrameChg chg="del mod">
          <ac:chgData name="Anna Rich-Abad (staff)" userId="38e7a196-a84b-494d-aaf0-940a6a439ca4" providerId="ADAL" clId="{DDCD2787-7AAF-46E0-B7DB-C0FA5B8E856A}" dt="2023-08-22T10:06:51.874" v="1645" actId="478"/>
          <ac:graphicFrameMkLst>
            <pc:docMk/>
            <pc:sldMk cId="0" sldId="264"/>
            <ac:graphicFrameMk id="3" creationId="{FA074DD6-7325-71C4-037A-3A1CBDD77772}"/>
          </ac:graphicFrameMkLst>
        </pc:graphicFrameChg>
        <pc:graphicFrameChg chg="add del">
          <ac:chgData name="Anna Rich-Abad (staff)" userId="38e7a196-a84b-494d-aaf0-940a6a439ca4" providerId="ADAL" clId="{DDCD2787-7AAF-46E0-B7DB-C0FA5B8E856A}" dt="2023-08-22T10:22:54.475" v="1651" actId="478"/>
          <ac:graphicFrameMkLst>
            <pc:docMk/>
            <pc:sldMk cId="0" sldId="264"/>
            <ac:graphicFrameMk id="6" creationId="{B369965B-D4C1-7BD3-DC4F-416807339E9D}"/>
          </ac:graphicFrameMkLst>
        </pc:graphicFrameChg>
        <pc:graphicFrameChg chg="add mod">
          <ac:chgData name="Anna Rich-Abad (staff)" userId="38e7a196-a84b-494d-aaf0-940a6a439ca4" providerId="ADAL" clId="{DDCD2787-7AAF-46E0-B7DB-C0FA5B8E856A}" dt="2023-08-22T10:58:02.779" v="2142" actId="1076"/>
          <ac:graphicFrameMkLst>
            <pc:docMk/>
            <pc:sldMk cId="0" sldId="264"/>
            <ac:graphicFrameMk id="7" creationId="{D239EA5A-FBC6-BF1A-5821-C6AEA7537F9A}"/>
          </ac:graphicFrameMkLst>
        </pc:graphicFrameChg>
      </pc:sldChg>
      <pc:sldChg chg="addSp delSp modSp mod">
        <pc:chgData name="Anna Rich-Abad (staff)" userId="38e7a196-a84b-494d-aaf0-940a6a439ca4" providerId="ADAL" clId="{DDCD2787-7AAF-46E0-B7DB-C0FA5B8E856A}" dt="2023-08-22T11:00:56.151" v="2211" actId="1076"/>
        <pc:sldMkLst>
          <pc:docMk/>
          <pc:sldMk cId="0" sldId="268"/>
        </pc:sldMkLst>
        <pc:spChg chg="add mod">
          <ac:chgData name="Anna Rich-Abad (staff)" userId="38e7a196-a84b-494d-aaf0-940a6a439ca4" providerId="ADAL" clId="{DDCD2787-7AAF-46E0-B7DB-C0FA5B8E856A}" dt="2023-08-22T11:00:56.151" v="2211" actId="1076"/>
          <ac:spMkLst>
            <pc:docMk/>
            <pc:sldMk cId="0" sldId="268"/>
            <ac:spMk id="2" creationId="{BAB94AD6-A31E-4862-9DB3-8BD4A2D7D148}"/>
          </ac:spMkLst>
        </pc:spChg>
        <pc:spChg chg="mod">
          <ac:chgData name="Anna Rich-Abad (staff)" userId="38e7a196-a84b-494d-aaf0-940a6a439ca4" providerId="ADAL" clId="{DDCD2787-7AAF-46E0-B7DB-C0FA5B8E856A}" dt="2023-08-22T11:00:47.815" v="2209" actId="14100"/>
          <ac:spMkLst>
            <pc:docMk/>
            <pc:sldMk cId="0" sldId="268"/>
            <ac:spMk id="4" creationId="{FA26B466-E1E4-0054-5FEC-A2DAA7005277}"/>
          </ac:spMkLst>
        </pc:spChg>
        <pc:spChg chg="del">
          <ac:chgData name="Anna Rich-Abad (staff)" userId="38e7a196-a84b-494d-aaf0-940a6a439ca4" providerId="ADAL" clId="{DDCD2787-7AAF-46E0-B7DB-C0FA5B8E856A}" dt="2023-08-22T10:59:25.201" v="2203" actId="478"/>
          <ac:spMkLst>
            <pc:docMk/>
            <pc:sldMk cId="0" sldId="268"/>
            <ac:spMk id="5" creationId="{4844D34F-3BAA-6CCF-EEB2-533CC0CEB85E}"/>
          </ac:spMkLst>
        </pc:spChg>
        <pc:spChg chg="mod">
          <ac:chgData name="Anna Rich-Abad (staff)" userId="38e7a196-a84b-494d-aaf0-940a6a439ca4" providerId="ADAL" clId="{DDCD2787-7AAF-46E0-B7DB-C0FA5B8E856A}" dt="2023-08-22T11:00:51.533" v="2210" actId="14100"/>
          <ac:spMkLst>
            <pc:docMk/>
            <pc:sldMk cId="0" sldId="268"/>
            <ac:spMk id="8" creationId="{6B8BADBE-BF92-25CA-AEBB-1A8426D47C28}"/>
          </ac:spMkLst>
        </pc:spChg>
      </pc:sldChg>
      <pc:sldChg chg="addSp delSp modSp mod modCm">
        <pc:chgData name="Anna Rich-Abad (staff)" userId="38e7a196-a84b-494d-aaf0-940a6a439ca4" providerId="ADAL" clId="{DDCD2787-7AAF-46E0-B7DB-C0FA5B8E856A}" dt="2023-08-22T13:23:03.995" v="3520" actId="20577"/>
        <pc:sldMkLst>
          <pc:docMk/>
          <pc:sldMk cId="0" sldId="287"/>
        </pc:sldMkLst>
        <pc:spChg chg="add del mod">
          <ac:chgData name="Anna Rich-Abad (staff)" userId="38e7a196-a84b-494d-aaf0-940a6a439ca4" providerId="ADAL" clId="{DDCD2787-7AAF-46E0-B7DB-C0FA5B8E856A}" dt="2023-08-22T13:15:25.219" v="3114" actId="478"/>
          <ac:spMkLst>
            <pc:docMk/>
            <pc:sldMk cId="0" sldId="287"/>
            <ac:spMk id="3" creationId="{278AAEC0-085A-E009-D30D-18392C590AED}"/>
          </ac:spMkLst>
        </pc:spChg>
        <pc:spChg chg="mod">
          <ac:chgData name="Anna Rich-Abad (staff)" userId="38e7a196-a84b-494d-aaf0-940a6a439ca4" providerId="ADAL" clId="{DDCD2787-7AAF-46E0-B7DB-C0FA5B8E856A}" dt="2023-08-22T11:08:36.029" v="2353" actId="20577"/>
          <ac:spMkLst>
            <pc:docMk/>
            <pc:sldMk cId="0" sldId="287"/>
            <ac:spMk id="1065" creationId="{00000000-0000-0000-0000-000000000000}"/>
          </ac:spMkLst>
        </pc:spChg>
        <pc:spChg chg="mod">
          <ac:chgData name="Anna Rich-Abad (staff)" userId="38e7a196-a84b-494d-aaf0-940a6a439ca4" providerId="ADAL" clId="{DDCD2787-7AAF-46E0-B7DB-C0FA5B8E856A}" dt="2023-08-22T13:23:03.995" v="3520" actId="20577"/>
          <ac:spMkLst>
            <pc:docMk/>
            <pc:sldMk cId="0" sldId="287"/>
            <ac:spMk id="1066" creationId="{00000000-0000-0000-0000-000000000000}"/>
          </ac:spMkLst>
        </pc:spChg>
        <pc:extLst>
          <p:ext xmlns:p="http://schemas.openxmlformats.org/presentationml/2006/main" uri="{D6D511B9-2390-475A-947B-AFAB55BFBCF1}">
            <pc226:cmChg xmlns:pc226="http://schemas.microsoft.com/office/powerpoint/2022/06/main/command" chg="mod modRxn">
              <pc226:chgData name="Anna Rich-Abad (staff)" userId="38e7a196-a84b-494d-aaf0-940a6a439ca4" providerId="ADAL" clId="{DDCD2787-7AAF-46E0-B7DB-C0FA5B8E856A}" dt="2023-08-22T11:07:38.548" v="2350"/>
              <pc2:cmMkLst xmlns:pc2="http://schemas.microsoft.com/office/powerpoint/2019/9/main/command">
                <pc:docMk/>
                <pc:sldMk cId="0" sldId="287"/>
                <pc2:cmMk id="{B1F74C2C-74D6-4188-8A9C-86610C3BB5D5}"/>
              </pc2:cmMkLst>
            </pc226:cmChg>
          </p:ext>
        </pc:extLst>
      </pc:sldChg>
      <pc:sldChg chg="addSp modSp mod">
        <pc:chgData name="Anna Rich-Abad (staff)" userId="38e7a196-a84b-494d-aaf0-940a6a439ca4" providerId="ADAL" clId="{DDCD2787-7AAF-46E0-B7DB-C0FA5B8E856A}" dt="2023-08-22T11:06:08.595" v="2331" actId="20577"/>
        <pc:sldMkLst>
          <pc:docMk/>
          <pc:sldMk cId="0" sldId="289"/>
        </pc:sldMkLst>
        <pc:spChg chg="add mod">
          <ac:chgData name="Anna Rich-Abad (staff)" userId="38e7a196-a84b-494d-aaf0-940a6a439ca4" providerId="ADAL" clId="{DDCD2787-7AAF-46E0-B7DB-C0FA5B8E856A}" dt="2023-08-22T11:06:08.595" v="2331" actId="20577"/>
          <ac:spMkLst>
            <pc:docMk/>
            <pc:sldMk cId="0" sldId="289"/>
            <ac:spMk id="3" creationId="{452E2381-A898-2337-45D9-65B61ED16E5F}"/>
          </ac:spMkLst>
        </pc:spChg>
      </pc:sldChg>
      <pc:sldChg chg="addSp modSp mod modNotesTx">
        <pc:chgData name="Anna Rich-Abad (staff)" userId="38e7a196-a84b-494d-aaf0-940a6a439ca4" providerId="ADAL" clId="{DDCD2787-7AAF-46E0-B7DB-C0FA5B8E856A}" dt="2023-08-22T10:56:32.723" v="2136" actId="33553"/>
        <pc:sldMkLst>
          <pc:docMk/>
          <pc:sldMk cId="1511772889" sldId="290"/>
        </pc:sldMkLst>
        <pc:spChg chg="add mod">
          <ac:chgData name="Anna Rich-Abad (staff)" userId="38e7a196-a84b-494d-aaf0-940a6a439ca4" providerId="ADAL" clId="{DDCD2787-7AAF-46E0-B7DB-C0FA5B8E856A}" dt="2023-08-22T10:56:32.723" v="2136" actId="33553"/>
          <ac:spMkLst>
            <pc:docMk/>
            <pc:sldMk cId="1511772889" sldId="290"/>
            <ac:spMk id="2" creationId="{04A490FA-1086-C91A-5E01-919370D7BF3A}"/>
          </ac:spMkLst>
        </pc:spChg>
        <pc:spChg chg="mod">
          <ac:chgData name="Anna Rich-Abad (staff)" userId="38e7a196-a84b-494d-aaf0-940a6a439ca4" providerId="ADAL" clId="{DDCD2787-7AAF-46E0-B7DB-C0FA5B8E856A}" dt="2023-08-22T10:45:03.443" v="1696" actId="207"/>
          <ac:spMkLst>
            <pc:docMk/>
            <pc:sldMk cId="1511772889" sldId="290"/>
            <ac:spMk id="14" creationId="{5B86FE1B-60A5-0158-333B-74DB1865B8B3}"/>
          </ac:spMkLst>
        </pc:spChg>
        <pc:spChg chg="mod">
          <ac:chgData name="Anna Rich-Abad (staff)" userId="38e7a196-a84b-494d-aaf0-940a6a439ca4" providerId="ADAL" clId="{DDCD2787-7AAF-46E0-B7DB-C0FA5B8E856A}" dt="2023-08-22T10:56:06.236" v="2135" actId="1076"/>
          <ac:spMkLst>
            <pc:docMk/>
            <pc:sldMk cId="1511772889" sldId="290"/>
            <ac:spMk id="16" creationId="{528BA58D-3309-91B5-7C19-E9641F2ED068}"/>
          </ac:spMkLst>
        </pc:spChg>
      </pc:sldChg>
      <pc:sldChg chg="addSp delSp modSp mod">
        <pc:chgData name="Anna Rich-Abad (staff)" userId="38e7a196-a84b-494d-aaf0-940a6a439ca4" providerId="ADAL" clId="{DDCD2787-7AAF-46E0-B7DB-C0FA5B8E856A}" dt="2023-08-22T11:02:11.374" v="2269" actId="33553"/>
        <pc:sldMkLst>
          <pc:docMk/>
          <pc:sldMk cId="3274400510" sldId="293"/>
        </pc:sldMkLst>
        <pc:spChg chg="add mod">
          <ac:chgData name="Anna Rich-Abad (staff)" userId="38e7a196-a84b-494d-aaf0-940a6a439ca4" providerId="ADAL" clId="{DDCD2787-7AAF-46E0-B7DB-C0FA5B8E856A}" dt="2023-08-22T11:02:11.374" v="2269" actId="33553"/>
          <ac:spMkLst>
            <pc:docMk/>
            <pc:sldMk cId="3274400510" sldId="293"/>
            <ac:spMk id="2" creationId="{636D7BDC-044D-4DED-528F-CCDD4614FF0C}"/>
          </ac:spMkLst>
        </pc:spChg>
        <pc:spChg chg="del">
          <ac:chgData name="Anna Rich-Abad (staff)" userId="38e7a196-a84b-494d-aaf0-940a6a439ca4" providerId="ADAL" clId="{DDCD2787-7AAF-46E0-B7DB-C0FA5B8E856A}" dt="2023-08-22T11:01:13.607" v="2212" actId="478"/>
          <ac:spMkLst>
            <pc:docMk/>
            <pc:sldMk cId="3274400510" sldId="293"/>
            <ac:spMk id="7" creationId="{ABE8CCF1-4407-9340-9938-B6528C1E1DC5}"/>
          </ac:spMkLst>
        </pc:spChg>
        <pc:picChg chg="mod">
          <ac:chgData name="Anna Rich-Abad (staff)" userId="38e7a196-a84b-494d-aaf0-940a6a439ca4" providerId="ADAL" clId="{DDCD2787-7AAF-46E0-B7DB-C0FA5B8E856A}" dt="2023-08-22T11:01:57.327" v="2268" actId="14100"/>
          <ac:picMkLst>
            <pc:docMk/>
            <pc:sldMk cId="3274400510" sldId="293"/>
            <ac:picMk id="5" creationId="{17957C9A-E71B-B869-8225-C47641894928}"/>
          </ac:picMkLst>
        </pc:picChg>
      </pc:sldChg>
      <pc:sldChg chg="addSp delSp modSp mod">
        <pc:chgData name="Anna Rich-Abad (staff)" userId="38e7a196-a84b-494d-aaf0-940a6a439ca4" providerId="ADAL" clId="{DDCD2787-7AAF-46E0-B7DB-C0FA5B8E856A}" dt="2023-08-22T11:05:49.914" v="2323" actId="33553"/>
        <pc:sldMkLst>
          <pc:docMk/>
          <pc:sldMk cId="2593124821" sldId="294"/>
        </pc:sldMkLst>
        <pc:spChg chg="del">
          <ac:chgData name="Anna Rich-Abad (staff)" userId="38e7a196-a84b-494d-aaf0-940a6a439ca4" providerId="ADAL" clId="{DDCD2787-7AAF-46E0-B7DB-C0FA5B8E856A}" dt="2023-08-22T11:04:34.888" v="2283" actId="478"/>
          <ac:spMkLst>
            <pc:docMk/>
            <pc:sldMk cId="2593124821" sldId="294"/>
            <ac:spMk id="2" creationId="{CD7EFB65-76CE-B4F5-D4A2-923DC20ECB2A}"/>
          </ac:spMkLst>
        </pc:spChg>
        <pc:spChg chg="add mod">
          <ac:chgData name="Anna Rich-Abad (staff)" userId="38e7a196-a84b-494d-aaf0-940a6a439ca4" providerId="ADAL" clId="{DDCD2787-7AAF-46E0-B7DB-C0FA5B8E856A}" dt="2023-08-22T11:05:49.914" v="2323" actId="33553"/>
          <ac:spMkLst>
            <pc:docMk/>
            <pc:sldMk cId="2593124821" sldId="294"/>
            <ac:spMk id="3" creationId="{FBB415CD-DE20-892E-F8D7-352F0F5DFC0B}"/>
          </ac:spMkLst>
        </pc:spChg>
        <pc:spChg chg="add del mod">
          <ac:chgData name="Anna Rich-Abad (staff)" userId="38e7a196-a84b-494d-aaf0-940a6a439ca4" providerId="ADAL" clId="{DDCD2787-7AAF-46E0-B7DB-C0FA5B8E856A}" dt="2023-08-22T11:04:40.426" v="2284" actId="478"/>
          <ac:spMkLst>
            <pc:docMk/>
            <pc:sldMk cId="2593124821" sldId="294"/>
            <ac:spMk id="5" creationId="{5B7D16C5-6CB1-E45E-1CB3-729B8BD07AE4}"/>
          </ac:spMkLst>
        </pc:spChg>
        <pc:spChg chg="mod">
          <ac:chgData name="Anna Rich-Abad (staff)" userId="38e7a196-a84b-494d-aaf0-940a6a439ca4" providerId="ADAL" clId="{DDCD2787-7AAF-46E0-B7DB-C0FA5B8E856A}" dt="2023-08-22T11:05:39.930" v="2322" actId="1076"/>
          <ac:spMkLst>
            <pc:docMk/>
            <pc:sldMk cId="2593124821" sldId="294"/>
            <ac:spMk id="7" creationId="{FF3C6DD9-1AA1-1D47-1AA6-5E94505162C9}"/>
          </ac:spMkLst>
        </pc:spChg>
        <pc:picChg chg="mod">
          <ac:chgData name="Anna Rich-Abad (staff)" userId="38e7a196-a84b-494d-aaf0-940a6a439ca4" providerId="ADAL" clId="{DDCD2787-7AAF-46E0-B7DB-C0FA5B8E856A}" dt="2023-08-22T10:50:06.317" v="2038" actId="962"/>
          <ac:picMkLst>
            <pc:docMk/>
            <pc:sldMk cId="2593124821" sldId="294"/>
            <ac:picMk id="4" creationId="{9A452FA2-F361-EC53-8636-170ADD806BB1}"/>
          </ac:picMkLst>
        </pc:picChg>
      </pc:sldChg>
      <pc:sldChg chg="modSp modNotesTx">
        <pc:chgData name="Anna Rich-Abad (staff)" userId="38e7a196-a84b-494d-aaf0-940a6a439ca4" providerId="ADAL" clId="{DDCD2787-7AAF-46E0-B7DB-C0FA5B8E856A}" dt="2023-08-22T10:47:00.114" v="1701" actId="962"/>
        <pc:sldMkLst>
          <pc:docMk/>
          <pc:sldMk cId="3791454525" sldId="298"/>
        </pc:sldMkLst>
        <pc:picChg chg="mod">
          <ac:chgData name="Anna Rich-Abad (staff)" userId="38e7a196-a84b-494d-aaf0-940a6a439ca4" providerId="ADAL" clId="{DDCD2787-7AAF-46E0-B7DB-C0FA5B8E856A}" dt="2023-08-22T10:46:56.540" v="1700" actId="962"/>
          <ac:picMkLst>
            <pc:docMk/>
            <pc:sldMk cId="3791454525" sldId="298"/>
            <ac:picMk id="8" creationId="{0BA2589A-EA44-4FE6-B83C-58DCF07D22DC}"/>
          </ac:picMkLst>
        </pc:picChg>
        <pc:picChg chg="mod">
          <ac:chgData name="Anna Rich-Abad (staff)" userId="38e7a196-a84b-494d-aaf0-940a6a439ca4" providerId="ADAL" clId="{DDCD2787-7AAF-46E0-B7DB-C0FA5B8E856A}" dt="2023-08-22T10:47:00.114" v="1701" actId="962"/>
          <ac:picMkLst>
            <pc:docMk/>
            <pc:sldMk cId="3791454525" sldId="298"/>
            <ac:picMk id="9" creationId="{C864C741-6837-442B-8F3B-1F44E7AB4A1D}"/>
          </ac:picMkLst>
        </pc:picChg>
      </pc:sldChg>
      <pc:sldChg chg="addSp modSp mod modNotesTx">
        <pc:chgData name="Anna Rich-Abad (staff)" userId="38e7a196-a84b-494d-aaf0-940a6a439ca4" providerId="ADAL" clId="{DDCD2787-7AAF-46E0-B7DB-C0FA5B8E856A}" dt="2023-08-22T10:54:13.211" v="2114" actId="33553"/>
        <pc:sldMkLst>
          <pc:docMk/>
          <pc:sldMk cId="2745356691" sldId="309"/>
        </pc:sldMkLst>
        <pc:spChg chg="add mod">
          <ac:chgData name="Anna Rich-Abad (staff)" userId="38e7a196-a84b-494d-aaf0-940a6a439ca4" providerId="ADAL" clId="{DDCD2787-7AAF-46E0-B7DB-C0FA5B8E856A}" dt="2023-08-22T10:54:13.211" v="2114" actId="33553"/>
          <ac:spMkLst>
            <pc:docMk/>
            <pc:sldMk cId="2745356691" sldId="309"/>
            <ac:spMk id="6" creationId="{1F409F4D-1AE2-5293-56C9-D420D3B0B82D}"/>
          </ac:spMkLst>
        </pc:spChg>
        <pc:picChg chg="mod">
          <ac:chgData name="Anna Rich-Abad (staff)" userId="38e7a196-a84b-494d-aaf0-940a6a439ca4" providerId="ADAL" clId="{DDCD2787-7AAF-46E0-B7DB-C0FA5B8E856A}" dt="2023-08-22T10:47:11.074" v="1702" actId="962"/>
          <ac:picMkLst>
            <pc:docMk/>
            <pc:sldMk cId="2745356691" sldId="309"/>
            <ac:picMk id="2" creationId="{FE13977F-4718-AC3B-9A26-C0B99343F9C7}"/>
          </ac:picMkLst>
        </pc:picChg>
        <pc:picChg chg="mod">
          <ac:chgData name="Anna Rich-Abad (staff)" userId="38e7a196-a84b-494d-aaf0-940a6a439ca4" providerId="ADAL" clId="{DDCD2787-7AAF-46E0-B7DB-C0FA5B8E856A}" dt="2023-08-22T10:47:16.521" v="1703" actId="962"/>
          <ac:picMkLst>
            <pc:docMk/>
            <pc:sldMk cId="2745356691" sldId="309"/>
            <ac:picMk id="3" creationId="{FFE6D315-BDC5-CFE5-BEAB-BCBAE1649562}"/>
          </ac:picMkLst>
        </pc:picChg>
        <pc:picChg chg="mod">
          <ac:chgData name="Anna Rich-Abad (staff)" userId="38e7a196-a84b-494d-aaf0-940a6a439ca4" providerId="ADAL" clId="{DDCD2787-7AAF-46E0-B7DB-C0FA5B8E856A}" dt="2023-08-22T08:47:33.915" v="1244" actId="1076"/>
          <ac:picMkLst>
            <pc:docMk/>
            <pc:sldMk cId="2745356691" sldId="309"/>
            <ac:picMk id="5" creationId="{A9D7DA7B-B84F-4456-8892-9E006162B6BE}"/>
          </ac:picMkLst>
        </pc:picChg>
      </pc:sldChg>
      <pc:sldChg chg="modNotesTx">
        <pc:chgData name="Anna Rich-Abad (staff)" userId="38e7a196-a84b-494d-aaf0-940a6a439ca4" providerId="ADAL" clId="{DDCD2787-7AAF-46E0-B7DB-C0FA5B8E856A}" dt="2023-08-22T08:36:01.895" v="495" actId="20577"/>
        <pc:sldMkLst>
          <pc:docMk/>
          <pc:sldMk cId="2253425085" sldId="317"/>
        </pc:sldMkLst>
      </pc:sldChg>
      <pc:sldChg chg="modSp mod modNotesTx">
        <pc:chgData name="Anna Rich-Abad (staff)" userId="38e7a196-a84b-494d-aaf0-940a6a439ca4" providerId="ADAL" clId="{DDCD2787-7AAF-46E0-B7DB-C0FA5B8E856A}" dt="2023-08-22T13:20:42.838" v="3285" actId="14100"/>
        <pc:sldMkLst>
          <pc:docMk/>
          <pc:sldMk cId="3132890070" sldId="319"/>
        </pc:sldMkLst>
        <pc:spChg chg="mod">
          <ac:chgData name="Anna Rich-Abad (staff)" userId="38e7a196-a84b-494d-aaf0-940a6a439ca4" providerId="ADAL" clId="{DDCD2787-7AAF-46E0-B7DB-C0FA5B8E856A}" dt="2023-08-22T13:20:42.838" v="3285" actId="14100"/>
          <ac:spMkLst>
            <pc:docMk/>
            <pc:sldMk cId="3132890070" sldId="319"/>
            <ac:spMk id="3" creationId="{F36441FA-AE1C-4A76-BA08-2C2CAAFBD71D}"/>
          </ac:spMkLst>
        </pc:spChg>
        <pc:picChg chg="mod">
          <ac:chgData name="Anna Rich-Abad (staff)" userId="38e7a196-a84b-494d-aaf0-940a6a439ca4" providerId="ADAL" clId="{DDCD2787-7AAF-46E0-B7DB-C0FA5B8E856A}" dt="2023-08-22T11:16:57.455" v="2725" actId="14100"/>
          <ac:picMkLst>
            <pc:docMk/>
            <pc:sldMk cId="3132890070" sldId="319"/>
            <ac:picMk id="4" creationId="{5677D29A-3B27-4D96-A2D8-0E595A621BD7}"/>
          </ac:picMkLst>
        </pc:picChg>
      </pc:sldChg>
      <pc:sldChg chg="addSp modSp mod modNotes">
        <pc:chgData name="Anna Rich-Abad (staff)" userId="38e7a196-a84b-494d-aaf0-940a6a439ca4" providerId="ADAL" clId="{DDCD2787-7AAF-46E0-B7DB-C0FA5B8E856A}" dt="2023-08-22T11:08:26.506" v="2352" actId="2711"/>
        <pc:sldMkLst>
          <pc:docMk/>
          <pc:sldMk cId="697811226" sldId="322"/>
        </pc:sldMkLst>
        <pc:spChg chg="add mod">
          <ac:chgData name="Anna Rich-Abad (staff)" userId="38e7a196-a84b-494d-aaf0-940a6a439ca4" providerId="ADAL" clId="{DDCD2787-7AAF-46E0-B7DB-C0FA5B8E856A}" dt="2023-08-22T11:08:26.506" v="2352" actId="2711"/>
          <ac:spMkLst>
            <pc:docMk/>
            <pc:sldMk cId="697811226" sldId="322"/>
            <ac:spMk id="4" creationId="{11549148-3787-3123-3E6D-C42177805243}"/>
          </ac:spMkLst>
        </pc:spChg>
        <pc:picChg chg="mod">
          <ac:chgData name="Anna Rich-Abad (staff)" userId="38e7a196-a84b-494d-aaf0-940a6a439ca4" providerId="ADAL" clId="{DDCD2787-7AAF-46E0-B7DB-C0FA5B8E856A}" dt="2023-08-22T10:47:26.277" v="1705" actId="962"/>
          <ac:picMkLst>
            <pc:docMk/>
            <pc:sldMk cId="697811226" sldId="322"/>
            <ac:picMk id="2" creationId="{A67C4ECC-CE66-89D3-65C6-A77AFB28B1CF}"/>
          </ac:picMkLst>
        </pc:picChg>
        <pc:picChg chg="mod">
          <ac:chgData name="Anna Rich-Abad (staff)" userId="38e7a196-a84b-494d-aaf0-940a6a439ca4" providerId="ADAL" clId="{DDCD2787-7AAF-46E0-B7DB-C0FA5B8E856A}" dt="2023-08-22T10:47:34.519" v="1706" actId="962"/>
          <ac:picMkLst>
            <pc:docMk/>
            <pc:sldMk cId="697811226" sldId="322"/>
            <ac:picMk id="3" creationId="{9134A6A3-B33C-8A38-3C46-FCC1E7374927}"/>
          </ac:picMkLst>
        </pc:picChg>
        <pc:picChg chg="mod">
          <ac:chgData name="Anna Rich-Abad (staff)" userId="38e7a196-a84b-494d-aaf0-940a6a439ca4" providerId="ADAL" clId="{DDCD2787-7AAF-46E0-B7DB-C0FA5B8E856A}" dt="2023-08-22T10:47:21.961" v="1704" actId="962"/>
          <ac:picMkLst>
            <pc:docMk/>
            <pc:sldMk cId="697811226" sldId="322"/>
            <ac:picMk id="5122" creationId="{9DCFC1F4-DF7E-4448-B1C1-8833C3A7049F}"/>
          </ac:picMkLst>
        </pc:picChg>
      </pc:sldChg>
      <pc:sldChg chg="addSp modSp mod modNotesTx">
        <pc:chgData name="Anna Rich-Abad (staff)" userId="38e7a196-a84b-494d-aaf0-940a6a439ca4" providerId="ADAL" clId="{DDCD2787-7AAF-46E0-B7DB-C0FA5B8E856A}" dt="2023-08-22T10:54:27.045" v="2116" actId="14100"/>
        <pc:sldMkLst>
          <pc:docMk/>
          <pc:sldMk cId="279029307" sldId="323"/>
        </pc:sldMkLst>
        <pc:spChg chg="add mod">
          <ac:chgData name="Anna Rich-Abad (staff)" userId="38e7a196-a84b-494d-aaf0-940a6a439ca4" providerId="ADAL" clId="{DDCD2787-7AAF-46E0-B7DB-C0FA5B8E856A}" dt="2023-08-22T10:54:27.045" v="2116" actId="14100"/>
          <ac:spMkLst>
            <pc:docMk/>
            <pc:sldMk cId="279029307" sldId="323"/>
            <ac:spMk id="6" creationId="{DE9A388E-C6A9-CB9B-764D-2C6B065DC074}"/>
          </ac:spMkLst>
        </pc:spChg>
      </pc:sldChg>
      <pc:sldChg chg="modSp mod">
        <pc:chgData name="Anna Rich-Abad (staff)" userId="38e7a196-a84b-494d-aaf0-940a6a439ca4" providerId="ADAL" clId="{DDCD2787-7AAF-46E0-B7DB-C0FA5B8E856A}" dt="2023-08-22T11:07:15.124" v="2349" actId="255"/>
        <pc:sldMkLst>
          <pc:docMk/>
          <pc:sldMk cId="1493350586" sldId="359"/>
        </pc:sldMkLst>
        <pc:spChg chg="mod">
          <ac:chgData name="Anna Rich-Abad (staff)" userId="38e7a196-a84b-494d-aaf0-940a6a439ca4" providerId="ADAL" clId="{DDCD2787-7AAF-46E0-B7DB-C0FA5B8E856A}" dt="2023-08-22T11:07:15.124" v="2349" actId="255"/>
          <ac:spMkLst>
            <pc:docMk/>
            <pc:sldMk cId="1493350586" sldId="359"/>
            <ac:spMk id="2" creationId="{B461A9A8-F4ED-642D-FA4C-D87F164CAACE}"/>
          </ac:spMkLst>
        </pc:spChg>
        <pc:picChg chg="mod">
          <ac:chgData name="Anna Rich-Abad (staff)" userId="38e7a196-a84b-494d-aaf0-940a6a439ca4" providerId="ADAL" clId="{DDCD2787-7AAF-46E0-B7DB-C0FA5B8E856A}" dt="2023-08-22T10:53:33.574" v="2113" actId="962"/>
          <ac:picMkLst>
            <pc:docMk/>
            <pc:sldMk cId="1493350586" sldId="359"/>
            <ac:picMk id="4" creationId="{3C2125A6-C3EE-7356-F8EC-459419C8CE04}"/>
          </ac:picMkLst>
        </pc:picChg>
        <pc:picChg chg="mod">
          <ac:chgData name="Anna Rich-Abad (staff)" userId="38e7a196-a84b-494d-aaf0-940a6a439ca4" providerId="ADAL" clId="{DDCD2787-7AAF-46E0-B7DB-C0FA5B8E856A}" dt="2023-08-22T10:53:25.683" v="2111" actId="962"/>
          <ac:picMkLst>
            <pc:docMk/>
            <pc:sldMk cId="1493350586" sldId="359"/>
            <ac:picMk id="5" creationId="{DD291D2E-FB9E-203B-8216-D9CF1063BF26}"/>
          </ac:picMkLst>
        </pc:picChg>
        <pc:picChg chg="mod">
          <ac:chgData name="Anna Rich-Abad (staff)" userId="38e7a196-a84b-494d-aaf0-940a6a439ca4" providerId="ADAL" clId="{DDCD2787-7AAF-46E0-B7DB-C0FA5B8E856A}" dt="2023-08-22T10:53:30.480" v="2112" actId="962"/>
          <ac:picMkLst>
            <pc:docMk/>
            <pc:sldMk cId="1493350586" sldId="359"/>
            <ac:picMk id="6" creationId="{B3C5179D-1919-A022-8898-2B953B81349D}"/>
          </ac:picMkLst>
        </pc:picChg>
        <pc:picChg chg="mod">
          <ac:chgData name="Anna Rich-Abad (staff)" userId="38e7a196-a84b-494d-aaf0-940a6a439ca4" providerId="ADAL" clId="{DDCD2787-7AAF-46E0-B7DB-C0FA5B8E856A}" dt="2023-08-22T10:52:21.377" v="2102" actId="1076"/>
          <ac:picMkLst>
            <pc:docMk/>
            <pc:sldMk cId="1493350586" sldId="359"/>
            <ac:picMk id="7" creationId="{C996E4E2-59BB-911A-C20D-8D702CAE18E9}"/>
          </ac:picMkLst>
        </pc:picChg>
        <pc:picChg chg="mod">
          <ac:chgData name="Anna Rich-Abad (staff)" userId="38e7a196-a84b-494d-aaf0-940a6a439ca4" providerId="ADAL" clId="{DDCD2787-7AAF-46E0-B7DB-C0FA5B8E856A}" dt="2023-08-22T10:52:45.634" v="2107" actId="1076"/>
          <ac:picMkLst>
            <pc:docMk/>
            <pc:sldMk cId="1493350586" sldId="359"/>
            <ac:picMk id="9" creationId="{F8E8D0A2-BDC1-B325-455C-B05139E5E412}"/>
          </ac:picMkLst>
        </pc:picChg>
      </pc:sldChg>
    </pc:docChg>
  </pc:docChgLst>
  <pc:docChgLst>
    <pc:chgData name="Anna Rich-Abad (staff)" userId="38e7a196-a84b-494d-aaf0-940a6a439ca4" providerId="ADAL" clId="{6588CF81-14BC-48F6-9D57-AEE5B4A3B48E}"/>
    <pc:docChg chg="custSel addSld delSld modSld">
      <pc:chgData name="Anna Rich-Abad (staff)" userId="38e7a196-a84b-494d-aaf0-940a6a439ca4" providerId="ADAL" clId="{6588CF81-14BC-48F6-9D57-AEE5B4A3B48E}" dt="2023-09-03T08:04:41.241" v="1415" actId="6549"/>
      <pc:docMkLst>
        <pc:docMk/>
      </pc:docMkLst>
      <pc:sldChg chg="modNotesTx">
        <pc:chgData name="Anna Rich-Abad (staff)" userId="38e7a196-a84b-494d-aaf0-940a6a439ca4" providerId="ADAL" clId="{6588CF81-14BC-48F6-9D57-AEE5B4A3B48E}" dt="2023-08-29T11:24:06.365" v="971" actId="20577"/>
        <pc:sldMkLst>
          <pc:docMk/>
          <pc:sldMk cId="0" sldId="257"/>
        </pc:sldMkLst>
      </pc:sldChg>
      <pc:sldChg chg="modSp mod modShow modNotesTx">
        <pc:chgData name="Anna Rich-Abad (staff)" userId="38e7a196-a84b-494d-aaf0-940a6a439ca4" providerId="ADAL" clId="{6588CF81-14BC-48F6-9D57-AEE5B4A3B48E}" dt="2023-08-29T11:29:14.416" v="1090" actId="729"/>
        <pc:sldMkLst>
          <pc:docMk/>
          <pc:sldMk cId="0" sldId="264"/>
        </pc:sldMkLst>
        <pc:graphicFrameChg chg="mod">
          <ac:chgData name="Anna Rich-Abad (staff)" userId="38e7a196-a84b-494d-aaf0-940a6a439ca4" providerId="ADAL" clId="{6588CF81-14BC-48F6-9D57-AEE5B4A3B48E}" dt="2023-08-29T11:27:36.586" v="1081" actId="1076"/>
          <ac:graphicFrameMkLst>
            <pc:docMk/>
            <pc:sldMk cId="0" sldId="264"/>
            <ac:graphicFrameMk id="7" creationId="{D239EA5A-FBC6-BF1A-5821-C6AEA7537F9A}"/>
          </ac:graphicFrameMkLst>
        </pc:graphicFrameChg>
      </pc:sldChg>
      <pc:sldChg chg="modNotesTx">
        <pc:chgData name="Anna Rich-Abad (staff)" userId="38e7a196-a84b-494d-aaf0-940a6a439ca4" providerId="ADAL" clId="{6588CF81-14BC-48F6-9D57-AEE5B4A3B48E}" dt="2023-08-29T11:30:32.264" v="1223" actId="20577"/>
        <pc:sldMkLst>
          <pc:docMk/>
          <pc:sldMk cId="0" sldId="268"/>
        </pc:sldMkLst>
      </pc:sldChg>
      <pc:sldChg chg="del modNotesTx">
        <pc:chgData name="Anna Rich-Abad (staff)" userId="38e7a196-a84b-494d-aaf0-940a6a439ca4" providerId="ADAL" clId="{6588CF81-14BC-48F6-9D57-AEE5B4A3B48E}" dt="2023-09-03T08:03:40.322" v="1409" actId="47"/>
        <pc:sldMkLst>
          <pc:docMk/>
          <pc:sldMk cId="0" sldId="287"/>
        </pc:sldMkLst>
      </pc:sldChg>
      <pc:sldChg chg="del">
        <pc:chgData name="Anna Rich-Abad (staff)" userId="38e7a196-a84b-494d-aaf0-940a6a439ca4" providerId="ADAL" clId="{6588CF81-14BC-48F6-9D57-AEE5B4A3B48E}" dt="2023-09-03T08:04:14.444" v="1411" actId="47"/>
        <pc:sldMkLst>
          <pc:docMk/>
          <pc:sldMk cId="0" sldId="289"/>
        </pc:sldMkLst>
      </pc:sldChg>
      <pc:sldChg chg="modNotesTx">
        <pc:chgData name="Anna Rich-Abad (staff)" userId="38e7a196-a84b-494d-aaf0-940a6a439ca4" providerId="ADAL" clId="{6588CF81-14BC-48F6-9D57-AEE5B4A3B48E}" dt="2023-08-29T11:37:02.779" v="1372" actId="20577"/>
        <pc:sldMkLst>
          <pc:docMk/>
          <pc:sldMk cId="1511772889" sldId="290"/>
        </pc:sldMkLst>
      </pc:sldChg>
      <pc:sldChg chg="modNotesTx">
        <pc:chgData name="Anna Rich-Abad (staff)" userId="38e7a196-a84b-494d-aaf0-940a6a439ca4" providerId="ADAL" clId="{6588CF81-14BC-48F6-9D57-AEE5B4A3B48E}" dt="2023-08-29T11:30:48.133" v="1229" actId="20577"/>
        <pc:sldMkLst>
          <pc:docMk/>
          <pc:sldMk cId="3274400510" sldId="293"/>
        </pc:sldMkLst>
      </pc:sldChg>
      <pc:sldChg chg="modNotesTx">
        <pc:chgData name="Anna Rich-Abad (staff)" userId="38e7a196-a84b-494d-aaf0-940a6a439ca4" providerId="ADAL" clId="{6588CF81-14BC-48F6-9D57-AEE5B4A3B48E}" dt="2023-08-29T11:32:12.845" v="1291" actId="5793"/>
        <pc:sldMkLst>
          <pc:docMk/>
          <pc:sldMk cId="2593124821" sldId="294"/>
        </pc:sldMkLst>
      </pc:sldChg>
      <pc:sldChg chg="modNotesTx">
        <pc:chgData name="Anna Rich-Abad (staff)" userId="38e7a196-a84b-494d-aaf0-940a6a439ca4" providerId="ADAL" clId="{6588CF81-14BC-48F6-9D57-AEE5B4A3B48E}" dt="2023-08-29T11:37:40.556" v="1378" actId="20577"/>
        <pc:sldMkLst>
          <pc:docMk/>
          <pc:sldMk cId="3791454525" sldId="298"/>
        </pc:sldMkLst>
      </pc:sldChg>
      <pc:sldChg chg="modNotesTx">
        <pc:chgData name="Anna Rich-Abad (staff)" userId="38e7a196-a84b-494d-aaf0-940a6a439ca4" providerId="ADAL" clId="{6588CF81-14BC-48F6-9D57-AEE5B4A3B48E}" dt="2023-08-29T11:26:15.470" v="992" actId="20577"/>
        <pc:sldMkLst>
          <pc:docMk/>
          <pc:sldMk cId="2745356691" sldId="309"/>
        </pc:sldMkLst>
      </pc:sldChg>
      <pc:sldChg chg="modNotesTx">
        <pc:chgData name="Anna Rich-Abad (staff)" userId="38e7a196-a84b-494d-aaf0-940a6a439ca4" providerId="ADAL" clId="{6588CF81-14BC-48F6-9D57-AEE5B4A3B48E}" dt="2023-08-29T11:38:05.047" v="1393" actId="20577"/>
        <pc:sldMkLst>
          <pc:docMk/>
          <pc:sldMk cId="2253425085" sldId="317"/>
        </pc:sldMkLst>
      </pc:sldChg>
      <pc:sldChg chg="modNotesTx">
        <pc:chgData name="Anna Rich-Abad (staff)" userId="38e7a196-a84b-494d-aaf0-940a6a439ca4" providerId="ADAL" clId="{6588CF81-14BC-48F6-9D57-AEE5B4A3B48E}" dt="2023-08-29T11:53:50.669" v="1405" actId="20577"/>
        <pc:sldMkLst>
          <pc:docMk/>
          <pc:sldMk cId="3132890070" sldId="319"/>
        </pc:sldMkLst>
      </pc:sldChg>
      <pc:sldChg chg="modNotesTx">
        <pc:chgData name="Anna Rich-Abad (staff)" userId="38e7a196-a84b-494d-aaf0-940a6a439ca4" providerId="ADAL" clId="{6588CF81-14BC-48F6-9D57-AEE5B4A3B48E}" dt="2023-08-29T11:26:31.852" v="1012" actId="20577"/>
        <pc:sldMkLst>
          <pc:docMk/>
          <pc:sldMk cId="697811226" sldId="322"/>
        </pc:sldMkLst>
      </pc:sldChg>
      <pc:sldChg chg="modNotesTx">
        <pc:chgData name="Anna Rich-Abad (staff)" userId="38e7a196-a84b-494d-aaf0-940a6a439ca4" providerId="ADAL" clId="{6588CF81-14BC-48F6-9D57-AEE5B4A3B48E}" dt="2023-08-29T11:26:22.144" v="998" actId="20577"/>
        <pc:sldMkLst>
          <pc:docMk/>
          <pc:sldMk cId="279029307" sldId="323"/>
        </pc:sldMkLst>
      </pc:sldChg>
      <pc:sldChg chg="modNotesTx">
        <pc:chgData name="Anna Rich-Abad (staff)" userId="38e7a196-a84b-494d-aaf0-940a6a439ca4" providerId="ADAL" clId="{6588CF81-14BC-48F6-9D57-AEE5B4A3B48E}" dt="2023-08-29T11:32:19.366" v="1297" actId="20577"/>
        <pc:sldMkLst>
          <pc:docMk/>
          <pc:sldMk cId="1493350586" sldId="359"/>
        </pc:sldMkLst>
      </pc:sldChg>
      <pc:sldChg chg="delSp add setBg delDesignElem modNotesTx">
        <pc:chgData name="Anna Rich-Abad (staff)" userId="38e7a196-a84b-494d-aaf0-940a6a439ca4" providerId="ADAL" clId="{6588CF81-14BC-48F6-9D57-AEE5B4A3B48E}" dt="2023-09-03T08:04:41.241" v="1415" actId="6549"/>
        <pc:sldMkLst>
          <pc:docMk/>
          <pc:sldMk cId="2013488381" sldId="360"/>
        </pc:sldMkLst>
        <pc:spChg chg="del">
          <ac:chgData name="Anna Rich-Abad (staff)" userId="38e7a196-a84b-494d-aaf0-940a6a439ca4" providerId="ADAL" clId="{6588CF81-14BC-48F6-9D57-AEE5B4A3B48E}" dt="2023-09-03T08:03:22.020" v="1407"/>
          <ac:spMkLst>
            <pc:docMk/>
            <pc:sldMk cId="2013488381" sldId="360"/>
            <ac:spMk id="11" creationId="{100EDD19-6802-4EC3-95CE-CFFAB042CFD6}"/>
          </ac:spMkLst>
        </pc:spChg>
        <pc:spChg chg="del">
          <ac:chgData name="Anna Rich-Abad (staff)" userId="38e7a196-a84b-494d-aaf0-940a6a439ca4" providerId="ADAL" clId="{6588CF81-14BC-48F6-9D57-AEE5B4A3B48E}" dt="2023-09-03T08:03:22.020" v="1407"/>
          <ac:spMkLst>
            <pc:docMk/>
            <pc:sldMk cId="2013488381" sldId="360"/>
            <ac:spMk id="13" creationId="{DB17E863-922E-4C26-BD64-E8FD41D28661}"/>
          </ac:spMkLst>
        </pc:spChg>
      </pc:sldChg>
      <pc:sldChg chg="add">
        <pc:chgData name="Anna Rich-Abad (staff)" userId="38e7a196-a84b-494d-aaf0-940a6a439ca4" providerId="ADAL" clId="{6588CF81-14BC-48F6-9D57-AEE5B4A3B48E}" dt="2023-09-03T08:04:11.843" v="1410"/>
        <pc:sldMkLst>
          <pc:docMk/>
          <pc:sldMk cId="0" sldId="361"/>
        </pc:sldMkLst>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0FA95A-4A34-4D84-A7EE-B5BD8D4C13F3}" type="doc">
      <dgm:prSet loTypeId="urn:microsoft.com/office/officeart/2018/2/layout/IconVerticalSolidList" loCatId="icon" qsTypeId="urn:microsoft.com/office/officeart/2005/8/quickstyle/simple1" qsCatId="simple" csTypeId="urn:microsoft.com/office/officeart/2018/5/colors/Iconchunking_neutralbg_colorful2" csCatId="colorful" phldr="1"/>
      <dgm:spPr/>
      <dgm:t>
        <a:bodyPr/>
        <a:lstStyle/>
        <a:p>
          <a:endParaRPr lang="en-US"/>
        </a:p>
      </dgm:t>
    </dgm:pt>
    <dgm:pt modelId="{522C2203-6FA2-4B67-BCF9-1ABB1C348071}">
      <dgm:prSet/>
      <dgm:spPr/>
      <dgm:t>
        <a:bodyPr/>
        <a:lstStyle/>
        <a:p>
          <a:pPr>
            <a:lnSpc>
              <a:spcPct val="100000"/>
            </a:lnSpc>
          </a:pPr>
          <a:r>
            <a:rPr lang="en-GB" dirty="0"/>
            <a:t>Introduction to the Active Online Reading Project </a:t>
          </a:r>
          <a:endParaRPr lang="en-US" dirty="0"/>
        </a:p>
      </dgm:t>
    </dgm:pt>
    <dgm:pt modelId="{13C9BF76-E2AD-460F-A67A-0DE5C67F3A06}" type="parTrans" cxnId="{B1C68858-8865-4522-A455-9A56EAF41C8D}">
      <dgm:prSet/>
      <dgm:spPr/>
      <dgm:t>
        <a:bodyPr/>
        <a:lstStyle/>
        <a:p>
          <a:endParaRPr lang="en-US"/>
        </a:p>
      </dgm:t>
    </dgm:pt>
    <dgm:pt modelId="{B0BA0F8B-9E64-40A4-92DA-9D485FD3194B}" type="sibTrans" cxnId="{B1C68858-8865-4522-A455-9A56EAF41C8D}">
      <dgm:prSet/>
      <dgm:spPr/>
      <dgm:t>
        <a:bodyPr/>
        <a:lstStyle/>
        <a:p>
          <a:endParaRPr lang="en-US"/>
        </a:p>
      </dgm:t>
    </dgm:pt>
    <dgm:pt modelId="{C923DC2A-3BA0-4830-A907-15E7EDFC4A1D}">
      <dgm:prSet/>
      <dgm:spPr/>
      <dgm:t>
        <a:bodyPr/>
        <a:lstStyle/>
        <a:p>
          <a:pPr>
            <a:lnSpc>
              <a:spcPct val="100000"/>
            </a:lnSpc>
          </a:pPr>
          <a:r>
            <a:rPr lang="en-GB" dirty="0"/>
            <a:t>Advantages and challenges to Online Reading –Students and Staff Perspectives</a:t>
          </a:r>
          <a:endParaRPr lang="en-US" dirty="0"/>
        </a:p>
      </dgm:t>
    </dgm:pt>
    <dgm:pt modelId="{B925D910-7CDB-4A04-8AA8-5C9A3A521284}" type="parTrans" cxnId="{9306B7B7-CF93-4D0D-B419-5A20599487D4}">
      <dgm:prSet/>
      <dgm:spPr/>
      <dgm:t>
        <a:bodyPr/>
        <a:lstStyle/>
        <a:p>
          <a:endParaRPr lang="en-US"/>
        </a:p>
      </dgm:t>
    </dgm:pt>
    <dgm:pt modelId="{F3DFFB61-C19C-4103-A9B5-583AD9F4B51C}" type="sibTrans" cxnId="{9306B7B7-CF93-4D0D-B419-5A20599487D4}">
      <dgm:prSet/>
      <dgm:spPr/>
      <dgm:t>
        <a:bodyPr/>
        <a:lstStyle/>
        <a:p>
          <a:endParaRPr lang="en-US"/>
        </a:p>
      </dgm:t>
    </dgm:pt>
    <dgm:pt modelId="{E60F8FD8-08C7-48D5-93C0-2BF99E46A983}">
      <dgm:prSet/>
      <dgm:spPr/>
      <dgm:t>
        <a:bodyPr/>
        <a:lstStyle/>
        <a:p>
          <a:pPr>
            <a:lnSpc>
              <a:spcPct val="100000"/>
            </a:lnSpc>
          </a:pPr>
          <a:r>
            <a:rPr lang="en-GB" dirty="0"/>
            <a:t>Reflection and recommendations</a:t>
          </a:r>
          <a:endParaRPr lang="en-US" dirty="0"/>
        </a:p>
      </dgm:t>
    </dgm:pt>
    <dgm:pt modelId="{E5CC07D4-C3CB-46DE-AB48-C6A483781E3F}" type="parTrans" cxnId="{49085FB5-C6C8-45A2-B585-AD2828C2D7D8}">
      <dgm:prSet/>
      <dgm:spPr/>
      <dgm:t>
        <a:bodyPr/>
        <a:lstStyle/>
        <a:p>
          <a:endParaRPr lang="en-US"/>
        </a:p>
      </dgm:t>
    </dgm:pt>
    <dgm:pt modelId="{322381A3-8B3B-40A3-8F98-9982885925C1}" type="sibTrans" cxnId="{49085FB5-C6C8-45A2-B585-AD2828C2D7D8}">
      <dgm:prSet/>
      <dgm:spPr/>
      <dgm:t>
        <a:bodyPr/>
        <a:lstStyle/>
        <a:p>
          <a:endParaRPr lang="en-US"/>
        </a:p>
      </dgm:t>
    </dgm:pt>
    <dgm:pt modelId="{DB19995E-C708-4E96-B629-B81550CBE4EA}">
      <dgm:prSet/>
      <dgm:spPr/>
      <dgm:t>
        <a:bodyPr/>
        <a:lstStyle/>
        <a:p>
          <a:pPr>
            <a:lnSpc>
              <a:spcPct val="100000"/>
            </a:lnSpc>
          </a:pPr>
          <a:r>
            <a:rPr lang="en-US" dirty="0"/>
            <a:t>Discussion</a:t>
          </a:r>
        </a:p>
      </dgm:t>
    </dgm:pt>
    <dgm:pt modelId="{507FDDEF-506E-454C-A610-ECF01C939C15}" type="parTrans" cxnId="{4E08AC8B-8170-4E29-A983-6E2A837E7B12}">
      <dgm:prSet/>
      <dgm:spPr/>
      <dgm:t>
        <a:bodyPr/>
        <a:lstStyle/>
        <a:p>
          <a:endParaRPr lang="en-US"/>
        </a:p>
      </dgm:t>
    </dgm:pt>
    <dgm:pt modelId="{D42AF0F4-4B6E-4255-900C-5FC3A78CE74F}" type="sibTrans" cxnId="{4E08AC8B-8170-4E29-A983-6E2A837E7B12}">
      <dgm:prSet/>
      <dgm:spPr/>
      <dgm:t>
        <a:bodyPr/>
        <a:lstStyle/>
        <a:p>
          <a:endParaRPr lang="en-US"/>
        </a:p>
      </dgm:t>
    </dgm:pt>
    <dgm:pt modelId="{9D9DACCF-1808-4DE7-A651-DDCEA2B04DDD}" type="pres">
      <dgm:prSet presAssocID="{C70FA95A-4A34-4D84-A7EE-B5BD8D4C13F3}" presName="root" presStyleCnt="0">
        <dgm:presLayoutVars>
          <dgm:dir/>
          <dgm:resizeHandles val="exact"/>
        </dgm:presLayoutVars>
      </dgm:prSet>
      <dgm:spPr/>
    </dgm:pt>
    <dgm:pt modelId="{D81048F5-88E3-4FC0-B42F-CE0FE50ED10A}" type="pres">
      <dgm:prSet presAssocID="{522C2203-6FA2-4B67-BCF9-1ABB1C348071}" presName="compNode" presStyleCnt="0"/>
      <dgm:spPr/>
    </dgm:pt>
    <dgm:pt modelId="{F4B330A7-B5FC-44A9-BC2B-AEFF953421D3}" type="pres">
      <dgm:prSet presAssocID="{522C2203-6FA2-4B67-BCF9-1ABB1C348071}" presName="bgRect" presStyleLbl="bgShp" presStyleIdx="0" presStyleCnt="4"/>
      <dgm:spPr/>
    </dgm:pt>
    <dgm:pt modelId="{4D2030AE-FD9A-4823-8377-CEA8FFBC9682}" type="pres">
      <dgm:prSet presAssocID="{522C2203-6FA2-4B67-BCF9-1ABB1C34807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66611579-0329-440D-9CC2-2DA7B91B850C}" type="pres">
      <dgm:prSet presAssocID="{522C2203-6FA2-4B67-BCF9-1ABB1C348071}" presName="spaceRect" presStyleCnt="0"/>
      <dgm:spPr/>
    </dgm:pt>
    <dgm:pt modelId="{2C637C8E-4CB2-4313-80F5-4628DD36AFE3}" type="pres">
      <dgm:prSet presAssocID="{522C2203-6FA2-4B67-BCF9-1ABB1C348071}" presName="parTx" presStyleLbl="revTx" presStyleIdx="0" presStyleCnt="4">
        <dgm:presLayoutVars>
          <dgm:chMax val="0"/>
          <dgm:chPref val="0"/>
        </dgm:presLayoutVars>
      </dgm:prSet>
      <dgm:spPr/>
    </dgm:pt>
    <dgm:pt modelId="{7361695D-5D45-4B9F-8A1C-B4BB6BD3A963}" type="pres">
      <dgm:prSet presAssocID="{B0BA0F8B-9E64-40A4-92DA-9D485FD3194B}" presName="sibTrans" presStyleCnt="0"/>
      <dgm:spPr/>
    </dgm:pt>
    <dgm:pt modelId="{BE4F6821-E76F-40D2-BD93-2243ED8037AC}" type="pres">
      <dgm:prSet presAssocID="{C923DC2A-3BA0-4830-A907-15E7EDFC4A1D}" presName="compNode" presStyleCnt="0"/>
      <dgm:spPr/>
    </dgm:pt>
    <dgm:pt modelId="{46CF33CA-AEFE-4DE9-AFA2-C8D724BF4767}" type="pres">
      <dgm:prSet presAssocID="{C923DC2A-3BA0-4830-A907-15E7EDFC4A1D}" presName="bgRect" presStyleLbl="bgShp" presStyleIdx="1" presStyleCnt="4"/>
      <dgm:spPr/>
    </dgm:pt>
    <dgm:pt modelId="{ACF6E8D4-0BD8-40BA-B75B-1B182090633A}" type="pres">
      <dgm:prSet presAssocID="{C923DC2A-3BA0-4830-A907-15E7EDFC4A1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aptop"/>
        </a:ext>
      </dgm:extLst>
    </dgm:pt>
    <dgm:pt modelId="{9E3C38EA-6C46-4288-816C-137902C25088}" type="pres">
      <dgm:prSet presAssocID="{C923DC2A-3BA0-4830-A907-15E7EDFC4A1D}" presName="spaceRect" presStyleCnt="0"/>
      <dgm:spPr/>
    </dgm:pt>
    <dgm:pt modelId="{267F7CE2-5B6F-4370-AE4B-39AAD129139F}" type="pres">
      <dgm:prSet presAssocID="{C923DC2A-3BA0-4830-A907-15E7EDFC4A1D}" presName="parTx" presStyleLbl="revTx" presStyleIdx="1" presStyleCnt="4">
        <dgm:presLayoutVars>
          <dgm:chMax val="0"/>
          <dgm:chPref val="0"/>
        </dgm:presLayoutVars>
      </dgm:prSet>
      <dgm:spPr/>
    </dgm:pt>
    <dgm:pt modelId="{5D5DE808-1055-494B-8218-CFA0F0AFD9A4}" type="pres">
      <dgm:prSet presAssocID="{F3DFFB61-C19C-4103-A9B5-583AD9F4B51C}" presName="sibTrans" presStyleCnt="0"/>
      <dgm:spPr/>
    </dgm:pt>
    <dgm:pt modelId="{6ED36030-CB7A-4E22-97DA-FC391529096B}" type="pres">
      <dgm:prSet presAssocID="{E60F8FD8-08C7-48D5-93C0-2BF99E46A983}" presName="compNode" presStyleCnt="0"/>
      <dgm:spPr/>
    </dgm:pt>
    <dgm:pt modelId="{06E3A2A1-3E70-40F0-9863-E7E874DAED5E}" type="pres">
      <dgm:prSet presAssocID="{E60F8FD8-08C7-48D5-93C0-2BF99E46A983}" presName="bgRect" presStyleLbl="bgShp" presStyleIdx="2" presStyleCnt="4"/>
      <dgm:spPr/>
    </dgm:pt>
    <dgm:pt modelId="{DEA674ED-6321-4D0B-9CCD-C0630B39D0C3}" type="pres">
      <dgm:prSet presAssocID="{E60F8FD8-08C7-48D5-93C0-2BF99E46A98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90C85C5F-F88A-403D-BE22-80B642B7BB24}" type="pres">
      <dgm:prSet presAssocID="{E60F8FD8-08C7-48D5-93C0-2BF99E46A983}" presName="spaceRect" presStyleCnt="0"/>
      <dgm:spPr/>
    </dgm:pt>
    <dgm:pt modelId="{99D343DD-433B-46F9-90CE-EDD017707070}" type="pres">
      <dgm:prSet presAssocID="{E60F8FD8-08C7-48D5-93C0-2BF99E46A983}" presName="parTx" presStyleLbl="revTx" presStyleIdx="2" presStyleCnt="4">
        <dgm:presLayoutVars>
          <dgm:chMax val="0"/>
          <dgm:chPref val="0"/>
        </dgm:presLayoutVars>
      </dgm:prSet>
      <dgm:spPr/>
    </dgm:pt>
    <dgm:pt modelId="{91396FD6-87A7-4D5D-9F87-12782173619C}" type="pres">
      <dgm:prSet presAssocID="{322381A3-8B3B-40A3-8F98-9982885925C1}" presName="sibTrans" presStyleCnt="0"/>
      <dgm:spPr/>
    </dgm:pt>
    <dgm:pt modelId="{C0A75A5F-5885-4AA0-B904-147CC049E519}" type="pres">
      <dgm:prSet presAssocID="{DB19995E-C708-4E96-B629-B81550CBE4EA}" presName="compNode" presStyleCnt="0"/>
      <dgm:spPr/>
    </dgm:pt>
    <dgm:pt modelId="{8DA70FD6-4903-4534-9B05-3F154EB51227}" type="pres">
      <dgm:prSet presAssocID="{DB19995E-C708-4E96-B629-B81550CBE4EA}" presName="bgRect" presStyleLbl="bgShp" presStyleIdx="3" presStyleCnt="4"/>
      <dgm:spPr/>
    </dgm:pt>
    <dgm:pt modelId="{3E4C201C-C3C7-4D83-BA4F-8766478EAF7B}" type="pres">
      <dgm:prSet presAssocID="{DB19995E-C708-4E96-B629-B81550CBE4E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at"/>
        </a:ext>
      </dgm:extLst>
    </dgm:pt>
    <dgm:pt modelId="{DC782883-8988-4866-A7C3-CDF60823D165}" type="pres">
      <dgm:prSet presAssocID="{DB19995E-C708-4E96-B629-B81550CBE4EA}" presName="spaceRect" presStyleCnt="0"/>
      <dgm:spPr/>
    </dgm:pt>
    <dgm:pt modelId="{BA350568-DEB2-42A8-876E-B5294A6CB527}" type="pres">
      <dgm:prSet presAssocID="{DB19995E-C708-4E96-B629-B81550CBE4EA}" presName="parTx" presStyleLbl="revTx" presStyleIdx="3" presStyleCnt="4">
        <dgm:presLayoutVars>
          <dgm:chMax val="0"/>
          <dgm:chPref val="0"/>
        </dgm:presLayoutVars>
      </dgm:prSet>
      <dgm:spPr/>
    </dgm:pt>
  </dgm:ptLst>
  <dgm:cxnLst>
    <dgm:cxn modelId="{FC465843-0775-4E47-8F4E-B385F282BC7B}" type="presOf" srcId="{E60F8FD8-08C7-48D5-93C0-2BF99E46A983}" destId="{99D343DD-433B-46F9-90CE-EDD017707070}" srcOrd="0" destOrd="0" presId="urn:microsoft.com/office/officeart/2018/2/layout/IconVerticalSolidList"/>
    <dgm:cxn modelId="{65C56A46-0804-4C20-94DB-A6525C16FB30}" type="presOf" srcId="{DB19995E-C708-4E96-B629-B81550CBE4EA}" destId="{BA350568-DEB2-42A8-876E-B5294A6CB527}" srcOrd="0" destOrd="0" presId="urn:microsoft.com/office/officeart/2018/2/layout/IconVerticalSolidList"/>
    <dgm:cxn modelId="{EEA53B70-70E8-4D77-AB5F-D672DCDFA2A8}" type="presOf" srcId="{C923DC2A-3BA0-4830-A907-15E7EDFC4A1D}" destId="{267F7CE2-5B6F-4370-AE4B-39AAD129139F}" srcOrd="0" destOrd="0" presId="urn:microsoft.com/office/officeart/2018/2/layout/IconVerticalSolidList"/>
    <dgm:cxn modelId="{B1C68858-8865-4522-A455-9A56EAF41C8D}" srcId="{C70FA95A-4A34-4D84-A7EE-B5BD8D4C13F3}" destId="{522C2203-6FA2-4B67-BCF9-1ABB1C348071}" srcOrd="0" destOrd="0" parTransId="{13C9BF76-E2AD-460F-A67A-0DE5C67F3A06}" sibTransId="{B0BA0F8B-9E64-40A4-92DA-9D485FD3194B}"/>
    <dgm:cxn modelId="{4E08AC8B-8170-4E29-A983-6E2A837E7B12}" srcId="{C70FA95A-4A34-4D84-A7EE-B5BD8D4C13F3}" destId="{DB19995E-C708-4E96-B629-B81550CBE4EA}" srcOrd="3" destOrd="0" parTransId="{507FDDEF-506E-454C-A610-ECF01C939C15}" sibTransId="{D42AF0F4-4B6E-4255-900C-5FC3A78CE74F}"/>
    <dgm:cxn modelId="{4FA538B3-A668-40D8-AFD6-4F70F1560939}" type="presOf" srcId="{C70FA95A-4A34-4D84-A7EE-B5BD8D4C13F3}" destId="{9D9DACCF-1808-4DE7-A651-DDCEA2B04DDD}" srcOrd="0" destOrd="0" presId="urn:microsoft.com/office/officeart/2018/2/layout/IconVerticalSolidList"/>
    <dgm:cxn modelId="{49085FB5-C6C8-45A2-B585-AD2828C2D7D8}" srcId="{C70FA95A-4A34-4D84-A7EE-B5BD8D4C13F3}" destId="{E60F8FD8-08C7-48D5-93C0-2BF99E46A983}" srcOrd="2" destOrd="0" parTransId="{E5CC07D4-C3CB-46DE-AB48-C6A483781E3F}" sibTransId="{322381A3-8B3B-40A3-8F98-9982885925C1}"/>
    <dgm:cxn modelId="{9306B7B7-CF93-4D0D-B419-5A20599487D4}" srcId="{C70FA95A-4A34-4D84-A7EE-B5BD8D4C13F3}" destId="{C923DC2A-3BA0-4830-A907-15E7EDFC4A1D}" srcOrd="1" destOrd="0" parTransId="{B925D910-7CDB-4A04-8AA8-5C9A3A521284}" sibTransId="{F3DFFB61-C19C-4103-A9B5-583AD9F4B51C}"/>
    <dgm:cxn modelId="{17CE21E6-9428-471D-A8AE-E2D494CB0D3A}" type="presOf" srcId="{522C2203-6FA2-4B67-BCF9-1ABB1C348071}" destId="{2C637C8E-4CB2-4313-80F5-4628DD36AFE3}" srcOrd="0" destOrd="0" presId="urn:microsoft.com/office/officeart/2018/2/layout/IconVerticalSolidList"/>
    <dgm:cxn modelId="{C1DEF025-F2B2-4E4E-B353-EAC9FC5DACA3}" type="presParOf" srcId="{9D9DACCF-1808-4DE7-A651-DDCEA2B04DDD}" destId="{D81048F5-88E3-4FC0-B42F-CE0FE50ED10A}" srcOrd="0" destOrd="0" presId="urn:microsoft.com/office/officeart/2018/2/layout/IconVerticalSolidList"/>
    <dgm:cxn modelId="{05BA5ED9-E24A-46BE-A45F-999810C03962}" type="presParOf" srcId="{D81048F5-88E3-4FC0-B42F-CE0FE50ED10A}" destId="{F4B330A7-B5FC-44A9-BC2B-AEFF953421D3}" srcOrd="0" destOrd="0" presId="urn:microsoft.com/office/officeart/2018/2/layout/IconVerticalSolidList"/>
    <dgm:cxn modelId="{7A629FA3-0CD0-4F59-9C6A-687ABE44214E}" type="presParOf" srcId="{D81048F5-88E3-4FC0-B42F-CE0FE50ED10A}" destId="{4D2030AE-FD9A-4823-8377-CEA8FFBC9682}" srcOrd="1" destOrd="0" presId="urn:microsoft.com/office/officeart/2018/2/layout/IconVerticalSolidList"/>
    <dgm:cxn modelId="{65A62D4B-8FE8-4966-ABD3-1C3A185D693C}" type="presParOf" srcId="{D81048F5-88E3-4FC0-B42F-CE0FE50ED10A}" destId="{66611579-0329-440D-9CC2-2DA7B91B850C}" srcOrd="2" destOrd="0" presId="urn:microsoft.com/office/officeart/2018/2/layout/IconVerticalSolidList"/>
    <dgm:cxn modelId="{B5B2B19E-86FE-441B-9194-22A16B7BCEA7}" type="presParOf" srcId="{D81048F5-88E3-4FC0-B42F-CE0FE50ED10A}" destId="{2C637C8E-4CB2-4313-80F5-4628DD36AFE3}" srcOrd="3" destOrd="0" presId="urn:microsoft.com/office/officeart/2018/2/layout/IconVerticalSolidList"/>
    <dgm:cxn modelId="{43068308-AC75-463A-AF3C-7E9501277168}" type="presParOf" srcId="{9D9DACCF-1808-4DE7-A651-DDCEA2B04DDD}" destId="{7361695D-5D45-4B9F-8A1C-B4BB6BD3A963}" srcOrd="1" destOrd="0" presId="urn:microsoft.com/office/officeart/2018/2/layout/IconVerticalSolidList"/>
    <dgm:cxn modelId="{1BDF119E-667F-481A-B93B-AA91010E085A}" type="presParOf" srcId="{9D9DACCF-1808-4DE7-A651-DDCEA2B04DDD}" destId="{BE4F6821-E76F-40D2-BD93-2243ED8037AC}" srcOrd="2" destOrd="0" presId="urn:microsoft.com/office/officeart/2018/2/layout/IconVerticalSolidList"/>
    <dgm:cxn modelId="{BBF93287-2FCA-4570-A4E8-185932B62967}" type="presParOf" srcId="{BE4F6821-E76F-40D2-BD93-2243ED8037AC}" destId="{46CF33CA-AEFE-4DE9-AFA2-C8D724BF4767}" srcOrd="0" destOrd="0" presId="urn:microsoft.com/office/officeart/2018/2/layout/IconVerticalSolidList"/>
    <dgm:cxn modelId="{3E20C7B2-8B31-4A57-BCBA-923D2C210E8B}" type="presParOf" srcId="{BE4F6821-E76F-40D2-BD93-2243ED8037AC}" destId="{ACF6E8D4-0BD8-40BA-B75B-1B182090633A}" srcOrd="1" destOrd="0" presId="urn:microsoft.com/office/officeart/2018/2/layout/IconVerticalSolidList"/>
    <dgm:cxn modelId="{3E909DB5-42B8-444C-9DCE-A44D70BD9E51}" type="presParOf" srcId="{BE4F6821-E76F-40D2-BD93-2243ED8037AC}" destId="{9E3C38EA-6C46-4288-816C-137902C25088}" srcOrd="2" destOrd="0" presId="urn:microsoft.com/office/officeart/2018/2/layout/IconVerticalSolidList"/>
    <dgm:cxn modelId="{FAABC787-F378-4D3A-9F6B-7CB245980500}" type="presParOf" srcId="{BE4F6821-E76F-40D2-BD93-2243ED8037AC}" destId="{267F7CE2-5B6F-4370-AE4B-39AAD129139F}" srcOrd="3" destOrd="0" presId="urn:microsoft.com/office/officeart/2018/2/layout/IconVerticalSolidList"/>
    <dgm:cxn modelId="{67FF69E5-C54F-4045-B9C5-D313E96DBA0D}" type="presParOf" srcId="{9D9DACCF-1808-4DE7-A651-DDCEA2B04DDD}" destId="{5D5DE808-1055-494B-8218-CFA0F0AFD9A4}" srcOrd="3" destOrd="0" presId="urn:microsoft.com/office/officeart/2018/2/layout/IconVerticalSolidList"/>
    <dgm:cxn modelId="{B2EA8E25-F1E1-4F24-823F-A884CA3975A9}" type="presParOf" srcId="{9D9DACCF-1808-4DE7-A651-DDCEA2B04DDD}" destId="{6ED36030-CB7A-4E22-97DA-FC391529096B}" srcOrd="4" destOrd="0" presId="urn:microsoft.com/office/officeart/2018/2/layout/IconVerticalSolidList"/>
    <dgm:cxn modelId="{FC1AD090-B00B-4A57-B06C-475E5609D5AD}" type="presParOf" srcId="{6ED36030-CB7A-4E22-97DA-FC391529096B}" destId="{06E3A2A1-3E70-40F0-9863-E7E874DAED5E}" srcOrd="0" destOrd="0" presId="urn:microsoft.com/office/officeart/2018/2/layout/IconVerticalSolidList"/>
    <dgm:cxn modelId="{88DAD56D-A10A-408E-BED8-9400F27A37E1}" type="presParOf" srcId="{6ED36030-CB7A-4E22-97DA-FC391529096B}" destId="{DEA674ED-6321-4D0B-9CCD-C0630B39D0C3}" srcOrd="1" destOrd="0" presId="urn:microsoft.com/office/officeart/2018/2/layout/IconVerticalSolidList"/>
    <dgm:cxn modelId="{1595DB1F-DD1B-4171-B329-6B96A137501C}" type="presParOf" srcId="{6ED36030-CB7A-4E22-97DA-FC391529096B}" destId="{90C85C5F-F88A-403D-BE22-80B642B7BB24}" srcOrd="2" destOrd="0" presId="urn:microsoft.com/office/officeart/2018/2/layout/IconVerticalSolidList"/>
    <dgm:cxn modelId="{0F935F56-265B-4174-B06B-0B86837543B3}" type="presParOf" srcId="{6ED36030-CB7A-4E22-97DA-FC391529096B}" destId="{99D343DD-433B-46F9-90CE-EDD017707070}" srcOrd="3" destOrd="0" presId="urn:microsoft.com/office/officeart/2018/2/layout/IconVerticalSolidList"/>
    <dgm:cxn modelId="{D975E77E-F4A2-46D3-AFC4-C7E7040871CB}" type="presParOf" srcId="{9D9DACCF-1808-4DE7-A651-DDCEA2B04DDD}" destId="{91396FD6-87A7-4D5D-9F87-12782173619C}" srcOrd="5" destOrd="0" presId="urn:microsoft.com/office/officeart/2018/2/layout/IconVerticalSolidList"/>
    <dgm:cxn modelId="{BA49A3E0-4C11-4C94-8CAE-C895A5B8B3CF}" type="presParOf" srcId="{9D9DACCF-1808-4DE7-A651-DDCEA2B04DDD}" destId="{C0A75A5F-5885-4AA0-B904-147CC049E519}" srcOrd="6" destOrd="0" presId="urn:microsoft.com/office/officeart/2018/2/layout/IconVerticalSolidList"/>
    <dgm:cxn modelId="{6196A83A-E6DB-4FD4-B28F-D978F9138ACD}" type="presParOf" srcId="{C0A75A5F-5885-4AA0-B904-147CC049E519}" destId="{8DA70FD6-4903-4534-9B05-3F154EB51227}" srcOrd="0" destOrd="0" presId="urn:microsoft.com/office/officeart/2018/2/layout/IconVerticalSolidList"/>
    <dgm:cxn modelId="{0BDA1AB6-D1C8-4EE2-A3C0-2D1664D2C518}" type="presParOf" srcId="{C0A75A5F-5885-4AA0-B904-147CC049E519}" destId="{3E4C201C-C3C7-4D83-BA4F-8766478EAF7B}" srcOrd="1" destOrd="0" presId="urn:microsoft.com/office/officeart/2018/2/layout/IconVerticalSolidList"/>
    <dgm:cxn modelId="{BF8FF350-0E9C-4965-A51F-FB54E6D46917}" type="presParOf" srcId="{C0A75A5F-5885-4AA0-B904-147CC049E519}" destId="{DC782883-8988-4866-A7C3-CDF60823D165}" srcOrd="2" destOrd="0" presId="urn:microsoft.com/office/officeart/2018/2/layout/IconVerticalSolidList"/>
    <dgm:cxn modelId="{51F0857F-7FD4-4388-ACD5-D9D9EE57227C}" type="presParOf" srcId="{C0A75A5F-5885-4AA0-B904-147CC049E519}" destId="{BA350568-DEB2-42A8-876E-B5294A6CB52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B330A7-B5FC-44A9-BC2B-AEFF953421D3}">
      <dsp:nvSpPr>
        <dsp:cNvPr id="0" name=""/>
        <dsp:cNvSpPr/>
      </dsp:nvSpPr>
      <dsp:spPr>
        <a:xfrm>
          <a:off x="0" y="1739"/>
          <a:ext cx="4683949" cy="88179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2030AE-FD9A-4823-8377-CEA8FFBC9682}">
      <dsp:nvSpPr>
        <dsp:cNvPr id="0" name=""/>
        <dsp:cNvSpPr/>
      </dsp:nvSpPr>
      <dsp:spPr>
        <a:xfrm>
          <a:off x="266743" y="200143"/>
          <a:ext cx="484987" cy="4849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C637C8E-4CB2-4313-80F5-4628DD36AFE3}">
      <dsp:nvSpPr>
        <dsp:cNvPr id="0" name=""/>
        <dsp:cNvSpPr/>
      </dsp:nvSpPr>
      <dsp:spPr>
        <a:xfrm>
          <a:off x="1018474" y="1739"/>
          <a:ext cx="3665474" cy="881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323" tIns="93323" rIns="93323" bIns="93323" numCol="1" spcCol="1270" anchor="ctr" anchorCtr="0">
          <a:noAutofit/>
        </a:bodyPr>
        <a:lstStyle/>
        <a:p>
          <a:pPr marL="0" lvl="0" indent="0" algn="l" defTabSz="711200">
            <a:lnSpc>
              <a:spcPct val="100000"/>
            </a:lnSpc>
            <a:spcBef>
              <a:spcPct val="0"/>
            </a:spcBef>
            <a:spcAft>
              <a:spcPct val="35000"/>
            </a:spcAft>
            <a:buNone/>
          </a:pPr>
          <a:r>
            <a:rPr lang="en-GB" sz="1600" kern="1200" dirty="0"/>
            <a:t>Introduction to the Active Online Reading Project </a:t>
          </a:r>
          <a:endParaRPr lang="en-US" sz="1600" kern="1200" dirty="0"/>
        </a:p>
      </dsp:txBody>
      <dsp:txXfrm>
        <a:off x="1018474" y="1739"/>
        <a:ext cx="3665474" cy="881795"/>
      </dsp:txXfrm>
    </dsp:sp>
    <dsp:sp modelId="{46CF33CA-AEFE-4DE9-AFA2-C8D724BF4767}">
      <dsp:nvSpPr>
        <dsp:cNvPr id="0" name=""/>
        <dsp:cNvSpPr/>
      </dsp:nvSpPr>
      <dsp:spPr>
        <a:xfrm>
          <a:off x="0" y="1103984"/>
          <a:ext cx="4683949" cy="88179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F6E8D4-0BD8-40BA-B75B-1B182090633A}">
      <dsp:nvSpPr>
        <dsp:cNvPr id="0" name=""/>
        <dsp:cNvSpPr/>
      </dsp:nvSpPr>
      <dsp:spPr>
        <a:xfrm>
          <a:off x="266743" y="1302388"/>
          <a:ext cx="484987" cy="4849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67F7CE2-5B6F-4370-AE4B-39AAD129139F}">
      <dsp:nvSpPr>
        <dsp:cNvPr id="0" name=""/>
        <dsp:cNvSpPr/>
      </dsp:nvSpPr>
      <dsp:spPr>
        <a:xfrm>
          <a:off x="1018474" y="1103984"/>
          <a:ext cx="3665474" cy="881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323" tIns="93323" rIns="93323" bIns="93323" numCol="1" spcCol="1270" anchor="ctr" anchorCtr="0">
          <a:noAutofit/>
        </a:bodyPr>
        <a:lstStyle/>
        <a:p>
          <a:pPr marL="0" lvl="0" indent="0" algn="l" defTabSz="711200">
            <a:lnSpc>
              <a:spcPct val="100000"/>
            </a:lnSpc>
            <a:spcBef>
              <a:spcPct val="0"/>
            </a:spcBef>
            <a:spcAft>
              <a:spcPct val="35000"/>
            </a:spcAft>
            <a:buNone/>
          </a:pPr>
          <a:r>
            <a:rPr lang="en-GB" sz="1600" kern="1200" dirty="0"/>
            <a:t>Advantages and challenges to Online Reading –Students and Staff Perspectives</a:t>
          </a:r>
          <a:endParaRPr lang="en-US" sz="1600" kern="1200" dirty="0"/>
        </a:p>
      </dsp:txBody>
      <dsp:txXfrm>
        <a:off x="1018474" y="1103984"/>
        <a:ext cx="3665474" cy="881795"/>
      </dsp:txXfrm>
    </dsp:sp>
    <dsp:sp modelId="{06E3A2A1-3E70-40F0-9863-E7E874DAED5E}">
      <dsp:nvSpPr>
        <dsp:cNvPr id="0" name=""/>
        <dsp:cNvSpPr/>
      </dsp:nvSpPr>
      <dsp:spPr>
        <a:xfrm>
          <a:off x="0" y="2206229"/>
          <a:ext cx="4683949" cy="88179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A674ED-6321-4D0B-9CCD-C0630B39D0C3}">
      <dsp:nvSpPr>
        <dsp:cNvPr id="0" name=""/>
        <dsp:cNvSpPr/>
      </dsp:nvSpPr>
      <dsp:spPr>
        <a:xfrm>
          <a:off x="266743" y="2404633"/>
          <a:ext cx="484987" cy="4849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9D343DD-433B-46F9-90CE-EDD017707070}">
      <dsp:nvSpPr>
        <dsp:cNvPr id="0" name=""/>
        <dsp:cNvSpPr/>
      </dsp:nvSpPr>
      <dsp:spPr>
        <a:xfrm>
          <a:off x="1018474" y="2206229"/>
          <a:ext cx="3665474" cy="881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323" tIns="93323" rIns="93323" bIns="93323" numCol="1" spcCol="1270" anchor="ctr" anchorCtr="0">
          <a:noAutofit/>
        </a:bodyPr>
        <a:lstStyle/>
        <a:p>
          <a:pPr marL="0" lvl="0" indent="0" algn="l" defTabSz="711200">
            <a:lnSpc>
              <a:spcPct val="100000"/>
            </a:lnSpc>
            <a:spcBef>
              <a:spcPct val="0"/>
            </a:spcBef>
            <a:spcAft>
              <a:spcPct val="35000"/>
            </a:spcAft>
            <a:buNone/>
          </a:pPr>
          <a:r>
            <a:rPr lang="en-GB" sz="1600" kern="1200" dirty="0"/>
            <a:t>Reflection and recommendations</a:t>
          </a:r>
          <a:endParaRPr lang="en-US" sz="1600" kern="1200" dirty="0"/>
        </a:p>
      </dsp:txBody>
      <dsp:txXfrm>
        <a:off x="1018474" y="2206229"/>
        <a:ext cx="3665474" cy="881795"/>
      </dsp:txXfrm>
    </dsp:sp>
    <dsp:sp modelId="{8DA70FD6-4903-4534-9B05-3F154EB51227}">
      <dsp:nvSpPr>
        <dsp:cNvPr id="0" name=""/>
        <dsp:cNvSpPr/>
      </dsp:nvSpPr>
      <dsp:spPr>
        <a:xfrm>
          <a:off x="0" y="3308474"/>
          <a:ext cx="4683949" cy="88179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4C201C-C3C7-4D83-BA4F-8766478EAF7B}">
      <dsp:nvSpPr>
        <dsp:cNvPr id="0" name=""/>
        <dsp:cNvSpPr/>
      </dsp:nvSpPr>
      <dsp:spPr>
        <a:xfrm>
          <a:off x="266743" y="3506878"/>
          <a:ext cx="484987" cy="48498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A350568-DEB2-42A8-876E-B5294A6CB527}">
      <dsp:nvSpPr>
        <dsp:cNvPr id="0" name=""/>
        <dsp:cNvSpPr/>
      </dsp:nvSpPr>
      <dsp:spPr>
        <a:xfrm>
          <a:off x="1018474" y="3308474"/>
          <a:ext cx="3665474" cy="881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323" tIns="93323" rIns="93323" bIns="93323" numCol="1" spcCol="1270" anchor="ctr" anchorCtr="0">
          <a:noAutofit/>
        </a:bodyPr>
        <a:lstStyle/>
        <a:p>
          <a:pPr marL="0" lvl="0" indent="0" algn="l" defTabSz="711200">
            <a:lnSpc>
              <a:spcPct val="100000"/>
            </a:lnSpc>
            <a:spcBef>
              <a:spcPct val="0"/>
            </a:spcBef>
            <a:spcAft>
              <a:spcPct val="35000"/>
            </a:spcAft>
            <a:buNone/>
          </a:pPr>
          <a:r>
            <a:rPr lang="en-US" sz="1600" kern="1200" dirty="0"/>
            <a:t>Discussion</a:t>
          </a:r>
        </a:p>
      </dsp:txBody>
      <dsp:txXfrm>
        <a:off x="1018474" y="3308474"/>
        <a:ext cx="3665474" cy="88179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p:cNvGrpSpPr/>
        <p:nvPr/>
      </p:nvGrpSpPr>
      <p:grpSpPr>
        <a:xfrm>
          <a:off x="0" y="0"/>
          <a:ext cx="0" cy="0"/>
          <a:chOff x="0" y="0"/>
          <a:chExt cx="0" cy="0"/>
        </a:xfrm>
      </p:grpSpPr>
      <p:sp>
        <p:nvSpPr>
          <p:cNvPr id="848" name="Google Shape;848;gf6203972da_0_75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9" name="Google Shape;849;gf6203972da_0_75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JAMIE </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g127ebdb4edf_13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2" name="Google Shape;912;g127ebdb4edf_13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Anna</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 can keep this depending on how interactive the session is?</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How about we ask them the questions that we posed to staff and students (see previous slide)</a:t>
            </a:r>
          </a:p>
          <a:p>
            <a:pPr marL="0" lvl="0" indent="0" algn="l" rtl="0">
              <a:spcBef>
                <a:spcPts val="0"/>
              </a:spcBef>
              <a:spcAft>
                <a:spcPts val="0"/>
              </a:spcAft>
              <a:buNone/>
            </a:pPr>
            <a:r>
              <a:rPr lang="en-GB" dirty="0"/>
              <a:t>Yep, slide and </a:t>
            </a:r>
            <a:r>
              <a:rPr lang="en-GB" dirty="0" err="1"/>
              <a:t>mentimeter</a:t>
            </a:r>
            <a:r>
              <a:rPr lang="en-GB" dirty="0"/>
              <a:t> updated</a:t>
            </a:r>
          </a:p>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8"/>
        <p:cNvGrpSpPr/>
        <p:nvPr/>
      </p:nvGrpSpPr>
      <p:grpSpPr>
        <a:xfrm>
          <a:off x="0" y="0"/>
          <a:ext cx="0" cy="0"/>
          <a:chOff x="0" y="0"/>
          <a:chExt cx="0" cy="0"/>
        </a:xfrm>
      </p:grpSpPr>
      <p:sp>
        <p:nvSpPr>
          <p:cNvPr id="939" name="Google Shape;939;g127ebdb4edf_13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0" name="Google Shape;940;g127ebdb4edf_13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Anna</a:t>
            </a:r>
          </a:p>
          <a:p>
            <a:pPr marL="0" lvl="0" indent="0" algn="l" rtl="0">
              <a:spcBef>
                <a:spcPts val="0"/>
              </a:spcBef>
              <a:spcAft>
                <a:spcPts val="0"/>
              </a:spcAft>
              <a:buNone/>
            </a:pPr>
            <a:r>
              <a:rPr lang="en-GB" dirty="0"/>
              <a:t>Different types of advantages and barriers in terms of accessibility as seen by staff</a:t>
            </a:r>
          </a:p>
          <a:p>
            <a:pPr marL="0" lvl="0" indent="0" algn="l" rtl="0">
              <a:spcBef>
                <a:spcPts val="0"/>
              </a:spcBef>
              <a:spcAft>
                <a:spcPts val="0"/>
              </a:spcAft>
              <a:buNone/>
            </a:pPr>
            <a:endParaRPr lang="en-GB" dirty="0"/>
          </a:p>
          <a:p>
            <a:pPr marL="0" lvl="0" indent="0" algn="l" rtl="0">
              <a:spcBef>
                <a:spcPts val="0"/>
              </a:spcBef>
              <a:spcAft>
                <a:spcPts val="0"/>
              </a:spcAft>
              <a:buNone/>
            </a:pPr>
            <a:r>
              <a:rPr lang="en-GB" b="1" dirty="0"/>
              <a:t>Physical and personal </a:t>
            </a:r>
          </a:p>
          <a:p>
            <a:pPr marL="0" lvl="0" indent="0" algn="l" rtl="0">
              <a:spcBef>
                <a:spcPts val="0"/>
              </a:spcBef>
              <a:spcAft>
                <a:spcPts val="0"/>
              </a:spcAft>
              <a:buNone/>
            </a:pPr>
            <a:r>
              <a:rPr lang="en-GB" dirty="0"/>
              <a:t>Concentration/ accessibility for students</a:t>
            </a:r>
          </a:p>
          <a:p>
            <a:pPr marL="0" lvl="0" indent="0" algn="l" rtl="0">
              <a:spcBef>
                <a:spcPts val="0"/>
              </a:spcBef>
              <a:spcAft>
                <a:spcPts val="0"/>
              </a:spcAft>
              <a:buNone/>
            </a:pPr>
            <a:r>
              <a:rPr lang="en-GB" dirty="0"/>
              <a:t>Building up confidence or a daunting prospective? Quote: sharing thoughts on the spot can be daunting</a:t>
            </a:r>
          </a:p>
          <a:p>
            <a:pPr marL="0" lvl="0" indent="0" algn="l" rtl="0">
              <a:spcBef>
                <a:spcPts val="0"/>
              </a:spcBef>
              <a:spcAft>
                <a:spcPts val="0"/>
              </a:spcAft>
              <a:buNone/>
            </a:pPr>
            <a:r>
              <a:rPr lang="en-GB" dirty="0"/>
              <a:t>Visual strain : Same students commented : “the jury is still out how damaging screens are for us; definitely attention spans have become shorter, distractions more apparent</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 Lack of quality control- the web is a huge bewildering place and is home to good articles and dreadful, unprofessional, articles. This is difficult to navigate when a student has not yet got much experience</a:t>
            </a:r>
          </a:p>
          <a:p>
            <a:pPr marL="0" lvl="0" indent="0" algn="l" rtl="0">
              <a:spcBef>
                <a:spcPts val="0"/>
              </a:spcBef>
              <a:spcAft>
                <a:spcPts val="0"/>
              </a:spcAft>
              <a:buNone/>
            </a:pPr>
            <a:r>
              <a:rPr lang="en-GB" dirty="0"/>
              <a:t>… The challenge is in the approach. Most students assume that anything worth reading online will be immediately discoverable with a Google search.</a:t>
            </a:r>
          </a:p>
          <a:p>
            <a:pPr marL="0" lvl="0" indent="0" algn="l" rtl="0">
              <a:spcBef>
                <a:spcPts val="0"/>
              </a:spcBef>
              <a:spcAft>
                <a:spcPts val="0"/>
              </a:spcAft>
              <a:buNone/>
            </a:pPr>
            <a:r>
              <a:rPr lang="en-GB" dirty="0"/>
              <a:t>…  our library expend a lot of money in this resources and students did not know how to take advantage of it. I sincerely think that this is an enormous mistake of our staff. Mainly we have an </a:t>
            </a:r>
            <a:r>
              <a:rPr lang="en-GB" dirty="0" err="1"/>
              <a:t>oldaging</a:t>
            </a:r>
            <a:r>
              <a:rPr lang="en-GB" dirty="0"/>
              <a:t> staff that is not interested in learning digital methodologies, consequently do not teach them to the students –but younger staff may not be interested either …. (pressures on workload and misunderstandings about role of tutor as teacher are relevant too …)</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b="0" dirty="0"/>
              <a:t>Jamie</a:t>
            </a:r>
          </a:p>
          <a:p>
            <a:pPr marL="158750" indent="0">
              <a:buNone/>
            </a:pPr>
            <a:r>
              <a:rPr lang="en-GB" b="0" dirty="0"/>
              <a:t>Student responses fall in different categories when referring to the barriers they find in engaging with active online reading: </a:t>
            </a:r>
          </a:p>
          <a:p>
            <a:endParaRPr lang="en-GB" b="1" dirty="0"/>
          </a:p>
          <a:p>
            <a:r>
              <a:rPr lang="en-GB" b="1" dirty="0"/>
              <a:t>Preferences: </a:t>
            </a:r>
          </a:p>
          <a:p>
            <a:pPr lvl="1"/>
            <a:r>
              <a:rPr lang="en-GB" b="0" dirty="0"/>
              <a:t>Students may prefer physical copies so they can have a feel of the text and annotate (although some digital materials allow that)</a:t>
            </a:r>
          </a:p>
          <a:p>
            <a:pPr marL="615950" lvl="1" indent="0">
              <a:buNone/>
            </a:pPr>
            <a:endParaRPr lang="en-GB" b="0" dirty="0"/>
          </a:p>
          <a:p>
            <a:r>
              <a:rPr lang="en-GB" b="1" dirty="0"/>
              <a:t>Technical problems </a:t>
            </a:r>
          </a:p>
          <a:p>
            <a:pPr lvl="1"/>
            <a:r>
              <a:rPr lang="en-GB" dirty="0"/>
              <a:t>When the text is only available as a scanned version, it can be harder for me to use, and I often end up having to print it out and make notes on the printed copy instead, often printing it on 4 pages per sheet to reduce the amount of space I have to focus on when reading (Student y. 1 Lincoln)</a:t>
            </a:r>
          </a:p>
          <a:p>
            <a:pPr lvl="1"/>
            <a:r>
              <a:rPr lang="en-GB" dirty="0"/>
              <a:t>It doesn’t always sync in as easily as it does when reading it off of paper. (y.1. Nottingham)</a:t>
            </a:r>
          </a:p>
          <a:p>
            <a:pPr lvl="1"/>
            <a:r>
              <a:rPr lang="en-GB" dirty="0"/>
              <a:t>On slide comment: Occasionally, material isn't available online (for free) or it can be difficult to download. Not having a physical copy can be challenging in terms of note-making as this has to be done separately on a word document or paper. </a:t>
            </a:r>
          </a:p>
          <a:p>
            <a:pPr lvl="1"/>
            <a:endParaRPr lang="en-GB" dirty="0"/>
          </a:p>
          <a:p>
            <a:pPr lvl="0"/>
            <a:r>
              <a:rPr lang="en-GB" b="1" dirty="0"/>
              <a:t>Digital poverty or limitation of access to devices:</a:t>
            </a:r>
            <a:r>
              <a:rPr lang="en-GB" dirty="0"/>
              <a:t> </a:t>
            </a:r>
          </a:p>
          <a:p>
            <a:pPr lvl="1"/>
            <a:r>
              <a:rPr lang="en-GB" dirty="0"/>
              <a:t>“Not everyone has the economic means to have a tablet for example, where it’s easier to read online, because reading a text in a computer is much harder to focus. Also, not everyone has </a:t>
            </a:r>
            <a:r>
              <a:rPr lang="en-GB" dirty="0" err="1"/>
              <a:t>acess</a:t>
            </a:r>
            <a:r>
              <a:rPr lang="en-GB" dirty="0"/>
              <a:t> to internet in their homes, and can only read those texts in the few computers available in the university's library.” </a:t>
            </a:r>
          </a:p>
          <a:p>
            <a:pPr lvl="1"/>
            <a:endParaRPr lang="en-GB" dirty="0"/>
          </a:p>
          <a:p>
            <a:r>
              <a:rPr lang="en-GB" b="1" dirty="0"/>
              <a:t>Physical issues Eye strain</a:t>
            </a:r>
          </a:p>
          <a:p>
            <a:pPr lvl="1"/>
            <a:r>
              <a:rPr lang="en-GB" dirty="0"/>
              <a:t>I don't engage with the material as much as I do with printed versions. I cannot read eBooks, for example, as staring at words on a screen hurts my eyes and the information doesn't sink in as well as a real book. </a:t>
            </a:r>
          </a:p>
          <a:p>
            <a:pPr lvl="0"/>
            <a:endParaRPr lang="en-GB" b="1" dirty="0"/>
          </a:p>
          <a:p>
            <a:pPr lvl="0"/>
            <a:r>
              <a:rPr lang="en-GB" b="1" dirty="0"/>
              <a:t>Disabilities</a:t>
            </a:r>
            <a:r>
              <a:rPr lang="en-GB" dirty="0"/>
              <a:t>: Students with dyslexia or ADHD find it difficult –though this is not developed.</a:t>
            </a:r>
          </a:p>
          <a:p>
            <a:pPr lvl="1"/>
            <a:r>
              <a:rPr lang="en-GB" dirty="0" err="1"/>
              <a:t>i</a:t>
            </a:r>
            <a:r>
              <a:rPr lang="en-GB" dirty="0"/>
              <a:t> am heavily dyslexic, so reading is already difficult, but online makes it harder due to fonts, photocopies and what feels like endlessness because </a:t>
            </a:r>
            <a:r>
              <a:rPr lang="en-GB" b="1" dirty="0"/>
              <a:t>I have no physical input on how much I have left to read</a:t>
            </a:r>
          </a:p>
          <a:p>
            <a:endParaRPr lang="en-GB" dirty="0"/>
          </a:p>
        </p:txBody>
      </p:sp>
    </p:spTree>
    <p:extLst>
      <p:ext uri="{BB962C8B-B14F-4D97-AF65-F5344CB8AC3E}">
        <p14:creationId xmlns:p14="http://schemas.microsoft.com/office/powerpoint/2010/main" val="35703172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Jamie</a:t>
            </a:r>
          </a:p>
          <a:p>
            <a:r>
              <a:rPr lang="en-GB" dirty="0"/>
              <a:t>Do we have something specific on accessibility and diversity????</a:t>
            </a:r>
          </a:p>
          <a:p>
            <a:r>
              <a:rPr lang="en-GB" dirty="0"/>
              <a:t>Open access and audio books – it is all related</a:t>
            </a:r>
          </a:p>
        </p:txBody>
      </p:sp>
    </p:spTree>
    <p:extLst>
      <p:ext uri="{BB962C8B-B14F-4D97-AF65-F5344CB8AC3E}">
        <p14:creationId xmlns:p14="http://schemas.microsoft.com/office/powerpoint/2010/main" val="20049282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Jamie</a:t>
            </a:r>
          </a:p>
        </p:txBody>
      </p:sp>
    </p:spTree>
    <p:extLst>
      <p:ext uri="{BB962C8B-B14F-4D97-AF65-F5344CB8AC3E}">
        <p14:creationId xmlns:p14="http://schemas.microsoft.com/office/powerpoint/2010/main" val="18080476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100" dirty="0">
                <a:solidFill>
                  <a:srgbClr val="000000"/>
                </a:solidFill>
                <a:effectLst/>
                <a:latin typeface="Calibri" panose="020F0502020204030204" pitchFamily="34" charset="0"/>
                <a:ea typeface="Times New Roman" panose="02020603050405020304" pitchFamily="18" charset="0"/>
              </a:rPr>
              <a:t>Anna</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sz="1100" dirty="0">
              <a:solidFill>
                <a:srgbClr val="000000"/>
              </a:solidFill>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100" dirty="0">
                <a:solidFill>
                  <a:srgbClr val="000000"/>
                </a:solidFill>
                <a:effectLst/>
                <a:latin typeface="Calibri" panose="020F0502020204030204" pitchFamily="34" charset="0"/>
                <a:ea typeface="Times New Roman" panose="02020603050405020304" pitchFamily="18" charset="0"/>
              </a:rPr>
              <a:t>Focus on the issues, (the recommendations are for reference)</a:t>
            </a:r>
            <a:endParaRPr lang="en-GB" sz="11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sz="1100" dirty="0">
              <a:solidFill>
                <a:srgbClr val="000000"/>
              </a:solidFill>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100" dirty="0">
                <a:solidFill>
                  <a:srgbClr val="000000"/>
                </a:solidFill>
                <a:effectLst/>
                <a:latin typeface="Calibri" panose="020F0502020204030204" pitchFamily="34" charset="0"/>
                <a:ea typeface="Times New Roman" panose="02020603050405020304" pitchFamily="18" charset="0"/>
              </a:rPr>
              <a:t>Ultimately, our research exposed a wide range of challenges faced by students and staff related to understanding of content with superficial instead of deep reading, and scanning and pecking of these contents (</a:t>
            </a:r>
            <a:r>
              <a:rPr lang="en-GB" sz="1100" dirty="0" err="1">
                <a:solidFill>
                  <a:srgbClr val="000000"/>
                </a:solidFill>
                <a:effectLst/>
                <a:latin typeface="Calibri" panose="020F0502020204030204" pitchFamily="34" charset="0"/>
                <a:ea typeface="Times New Roman" panose="02020603050405020304" pitchFamily="18" charset="0"/>
              </a:rPr>
              <a:t>Sonoski</a:t>
            </a:r>
            <a:r>
              <a:rPr lang="en-GB" sz="1100" dirty="0">
                <a:solidFill>
                  <a:srgbClr val="000000"/>
                </a:solidFill>
                <a:effectLst/>
                <a:latin typeface="Calibri" panose="020F0502020204030204" pitchFamily="34" charset="0"/>
                <a:ea typeface="Times New Roman" panose="02020603050405020304" pitchFamily="18" charset="0"/>
              </a:rPr>
              <a:t>, 1999 and Cohn, 2021). Online reading may lead also to health issues such as loss of memory and ability for cognitive mapping (Baron, 2021, p. 34).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sz="1100" dirty="0">
              <a:solidFill>
                <a:srgbClr val="000000"/>
              </a:solidFill>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100" dirty="0">
                <a:solidFill>
                  <a:srgbClr val="000000"/>
                </a:solidFill>
                <a:effectLst/>
                <a:latin typeface="Calibri" panose="020F0502020204030204" pitchFamily="34" charset="0"/>
                <a:ea typeface="Times New Roman" panose="02020603050405020304" pitchFamily="18" charset="0"/>
              </a:rPr>
              <a:t>Students also reported problems in socialisation, technological proficiency, and economic obstacles accessing appropriate technology (i.e., digital poverty). Students with learning difficulties found online reading particularly challenging, while staff and students spoken repeatedly about the physical challenges of online reading (e.g., eye ache, backache, headaches).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sz="1100" dirty="0">
              <a:solidFill>
                <a:srgbClr val="000000"/>
              </a:solidFill>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100" dirty="0">
                <a:solidFill>
                  <a:srgbClr val="000000"/>
                </a:solidFill>
                <a:effectLst/>
                <a:latin typeface="Calibri" panose="020F0502020204030204" pitchFamily="34" charset="0"/>
                <a:ea typeface="Times New Roman" panose="02020603050405020304" pitchFamily="18" charset="0"/>
              </a:rPr>
              <a:t>Conclusions: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100" dirty="0">
                <a:solidFill>
                  <a:srgbClr val="000000"/>
                </a:solidFill>
                <a:effectLst/>
                <a:latin typeface="Calibri" panose="020F0502020204030204" pitchFamily="34" charset="0"/>
                <a:ea typeface="Times New Roman" panose="02020603050405020304" pitchFamily="18" charset="0"/>
              </a:rPr>
              <a:t>Our broader investigation into approaches to supporting students to engage in reading digital text in online spaces, revealed that it is not at present a priority for academics, </a:t>
            </a:r>
            <a:r>
              <a:rPr lang="en-GB" sz="1100" b="1" dirty="0">
                <a:solidFill>
                  <a:srgbClr val="000000"/>
                </a:solidFill>
                <a:effectLst/>
                <a:latin typeface="Calibri" panose="020F0502020204030204" pitchFamily="34" charset="0"/>
                <a:ea typeface="Times New Roman" panose="02020603050405020304" pitchFamily="18" charset="0"/>
              </a:rPr>
              <a:t>is often left to support departments such as the library</a:t>
            </a:r>
            <a:r>
              <a:rPr lang="en-GB" sz="1100" dirty="0">
                <a:solidFill>
                  <a:srgbClr val="000000"/>
                </a:solidFill>
                <a:effectLst/>
                <a:latin typeface="Calibri" panose="020F0502020204030204" pitchFamily="34" charset="0"/>
                <a:ea typeface="Times New Roman" panose="02020603050405020304" pitchFamily="18" charset="0"/>
              </a:rPr>
              <a:t>, and, if it is addressed at all, is largely limited to induction and skills-development modules.   </a:t>
            </a:r>
            <a:endParaRPr lang="en-GB" sz="1100" dirty="0">
              <a:solidFill>
                <a:srgbClr val="000000"/>
              </a:solidFill>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sz="1100" dirty="0">
              <a:solidFill>
                <a:srgbClr val="000000"/>
              </a:solidFill>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100" dirty="0">
                <a:solidFill>
                  <a:srgbClr val="000000"/>
                </a:solidFill>
                <a:effectLst/>
                <a:latin typeface="Calibri" panose="020F0502020204030204" pitchFamily="34" charset="0"/>
                <a:ea typeface="Times New Roman" panose="02020603050405020304" pitchFamily="18" charset="0"/>
              </a:rPr>
              <a:t>Given the prevalence of online/digital reading, these findings have very wide-ranging implications for all disciplines and for all students, especially those who face challenged relating to accessibility and inclusion. </a:t>
            </a:r>
            <a:endParaRPr lang="en-GB" sz="1100" dirty="0">
              <a:effectLst/>
              <a:latin typeface="Times New Roman" panose="02020603050405020304" pitchFamily="18" charset="0"/>
              <a:ea typeface="Times New Roman" panose="02020603050405020304" pitchFamily="18" charset="0"/>
            </a:endParaRPr>
          </a:p>
          <a:p>
            <a:endParaRPr lang="en-GB" dirty="0"/>
          </a:p>
        </p:txBody>
      </p:sp>
    </p:spTree>
    <p:extLst>
      <p:ext uri="{BB962C8B-B14F-4D97-AF65-F5344CB8AC3E}">
        <p14:creationId xmlns:p14="http://schemas.microsoft.com/office/powerpoint/2010/main" val="29038242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7"/>
        <p:cNvGrpSpPr/>
        <p:nvPr/>
      </p:nvGrpSpPr>
      <p:grpSpPr>
        <a:xfrm>
          <a:off x="0" y="0"/>
          <a:ext cx="0" cy="0"/>
          <a:chOff x="0" y="0"/>
          <a:chExt cx="0" cy="0"/>
        </a:xfrm>
      </p:grpSpPr>
      <p:sp>
        <p:nvSpPr>
          <p:cNvPr id="1078" name="Google Shape;1078;g10d5ef82eb1_0_13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9" name="Google Shape;1079;g10d5ef82eb1_0_13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Google Shape;854;g10d5ef82eb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5" name="Google Shape;855;g10d5ef82eb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Jamie</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gn="l">
              <a:buNone/>
            </a:pPr>
            <a:r>
              <a:rPr lang="en-GB" b="1" i="0" dirty="0">
                <a:solidFill>
                  <a:srgbClr val="404040"/>
                </a:solidFill>
                <a:effectLst/>
                <a:latin typeface="Poppins" panose="00000500000000000000" pitchFamily="2" charset="0"/>
              </a:rPr>
              <a:t>Anna</a:t>
            </a:r>
          </a:p>
          <a:p>
            <a:pPr marL="158750" indent="0" algn="l">
              <a:buNone/>
            </a:pPr>
            <a:endParaRPr lang="en-GB" b="1" i="0" dirty="0">
              <a:solidFill>
                <a:srgbClr val="404040"/>
              </a:solidFill>
              <a:effectLst/>
              <a:latin typeface="Poppins" panose="00000500000000000000" pitchFamily="2" charset="0"/>
            </a:endParaRPr>
          </a:p>
          <a:p>
            <a:pPr marL="158750" indent="0" algn="l">
              <a:buNone/>
            </a:pPr>
            <a:r>
              <a:rPr lang="en-GB" b="1" i="0" dirty="0">
                <a:solidFill>
                  <a:srgbClr val="404040"/>
                </a:solidFill>
                <a:effectLst/>
                <a:latin typeface="Poppins" panose="00000500000000000000" pitchFamily="2" charset="0"/>
              </a:rPr>
              <a:t>Rationale</a:t>
            </a:r>
            <a:r>
              <a:rPr lang="en-GB" b="0" i="0" dirty="0">
                <a:solidFill>
                  <a:srgbClr val="404040"/>
                </a:solidFill>
                <a:effectLst/>
                <a:latin typeface="Poppins" panose="00000500000000000000" pitchFamily="2" charset="0"/>
              </a:rPr>
              <a:t>: </a:t>
            </a:r>
            <a:r>
              <a:rPr lang="en-GB" dirty="0"/>
              <a:t>Students’ reading practices have transformed over the past 20 years, with the increasing digitisation of resources, the emergence and then ubiquity of virtual learning environments, and the widespread use of mobile devices. The pandemic has accelerated such developments, with the rapid roll-out of online and blended learning. Yet we know strikingly little about how students read online, how this relates to their overall learning, and which pedagogic strategies are effective. </a:t>
            </a:r>
          </a:p>
          <a:p>
            <a:pPr marL="158750" indent="0" algn="l">
              <a:buNone/>
            </a:pPr>
            <a:endParaRPr lang="en-GB" b="0" i="0" dirty="0">
              <a:solidFill>
                <a:srgbClr val="404040"/>
              </a:solidFill>
              <a:effectLst/>
              <a:latin typeface="Poppins" panose="00000500000000000000" pitchFamily="2" charset="0"/>
            </a:endParaRPr>
          </a:p>
          <a:p>
            <a:pPr marL="158750" indent="0" algn="l">
              <a:buNone/>
            </a:pPr>
            <a:r>
              <a:rPr lang="en-GB" b="0" i="0" dirty="0">
                <a:solidFill>
                  <a:srgbClr val="404040"/>
                </a:solidFill>
                <a:effectLst/>
                <a:latin typeface="Poppins" panose="00000500000000000000" pitchFamily="2" charset="0"/>
              </a:rPr>
              <a:t>The research project started with a focus on the ‘reading-rich’ discipline of History, with a team based in three core institutions (Lincoln, Nottingham, UCL). </a:t>
            </a:r>
          </a:p>
          <a:p>
            <a:pPr marL="158750" indent="0" algn="l">
              <a:buNone/>
            </a:pPr>
            <a:endParaRPr lang="en-GB" b="0" i="0" dirty="0">
              <a:solidFill>
                <a:srgbClr val="404040"/>
              </a:solidFill>
              <a:effectLst/>
              <a:latin typeface="Poppins" panose="00000500000000000000" pitchFamily="2" charset="0"/>
            </a:endParaRPr>
          </a:p>
          <a:p>
            <a:pPr marL="158750" indent="0" algn="l">
              <a:buNone/>
            </a:pPr>
            <a:r>
              <a:rPr lang="en-GB" b="0" i="0" dirty="0" err="1">
                <a:solidFill>
                  <a:srgbClr val="404040"/>
                </a:solidFill>
                <a:effectLst/>
                <a:latin typeface="Poppins" panose="00000500000000000000" pitchFamily="2" charset="0"/>
              </a:rPr>
              <a:t>So.</a:t>
            </a:r>
            <a:r>
              <a:rPr lang="en-GB" b="0" i="0" dirty="0">
                <a:solidFill>
                  <a:srgbClr val="404040"/>
                </a:solidFill>
                <a:effectLst/>
                <a:latin typeface="Poppins" panose="00000500000000000000" pitchFamily="2" charset="0"/>
              </a:rPr>
              <a:t>, what is Active Online Reading? We define </a:t>
            </a:r>
            <a:r>
              <a:rPr lang="en-GB" b="0" i="1" dirty="0">
                <a:solidFill>
                  <a:srgbClr val="404040"/>
                </a:solidFill>
                <a:effectLst/>
                <a:latin typeface="Poppins" panose="00000500000000000000" pitchFamily="2" charset="0"/>
              </a:rPr>
              <a:t>Active Online reading: as </a:t>
            </a:r>
            <a:r>
              <a:rPr lang="en-GB" b="0" i="0" dirty="0">
                <a:solidFill>
                  <a:srgbClr val="404040"/>
                </a:solidFill>
                <a:effectLst/>
                <a:latin typeface="Poppins" panose="00000500000000000000" pitchFamily="2" charset="0"/>
              </a:rPr>
              <a:t>the practice of deep engagement with a text using techniques of annotating, responding, questioning, summarising, and sharing. An example would be reading an academic article and making notes on it with a fellow student in a shared document.</a:t>
            </a:r>
          </a:p>
          <a:p>
            <a:pPr marL="158750" indent="0" algn="l">
              <a:buNone/>
            </a:pPr>
            <a:endParaRPr lang="en-GB" b="0" i="0" dirty="0">
              <a:solidFill>
                <a:srgbClr val="404040"/>
              </a:solidFill>
              <a:effectLst/>
              <a:latin typeface="Poppins" panose="00000500000000000000" pitchFamily="2" charset="0"/>
            </a:endParaRPr>
          </a:p>
          <a:p>
            <a:pPr marL="158750" indent="0" algn="l">
              <a:buNone/>
            </a:pPr>
            <a:endParaRPr lang="en-GB" b="0" i="0" dirty="0">
              <a:solidFill>
                <a:srgbClr val="404040"/>
              </a:solidFill>
              <a:effectLst/>
              <a:latin typeface="Poppins" panose="00000500000000000000" pitchFamily="2" charset="0"/>
            </a:endParaRPr>
          </a:p>
          <a:p>
            <a:pPr marL="158750" indent="0" algn="l">
              <a:buNone/>
            </a:pPr>
            <a:r>
              <a:rPr lang="en-GB" b="0" i="0" dirty="0">
                <a:solidFill>
                  <a:srgbClr val="404040"/>
                </a:solidFill>
                <a:effectLst/>
                <a:latin typeface="Poppins" panose="00000500000000000000" pitchFamily="2" charset="0"/>
              </a:rPr>
              <a:t>Three key elements underpin our approach:</a:t>
            </a:r>
          </a:p>
          <a:p>
            <a:pPr marL="158750" indent="0" algn="l">
              <a:buNone/>
            </a:pPr>
            <a:endParaRPr lang="en-GB" b="0" i="0" dirty="0">
              <a:solidFill>
                <a:srgbClr val="404040"/>
              </a:solidFill>
              <a:effectLst/>
              <a:latin typeface="Poppins" panose="00000500000000000000" pitchFamily="2" charset="0"/>
            </a:endParaRPr>
          </a:p>
          <a:p>
            <a:pPr marL="457200" indent="-298450" algn="l" fontAlgn="base"/>
            <a:r>
              <a:rPr lang="en-GB" b="1" i="0" dirty="0">
                <a:solidFill>
                  <a:srgbClr val="333333"/>
                </a:solidFill>
                <a:effectLst/>
                <a:latin typeface="Open Sans" panose="020B0606030504020204" pitchFamily="34" charset="0"/>
              </a:rPr>
              <a:t>A community of practice </a:t>
            </a:r>
            <a:r>
              <a:rPr lang="en-GB" b="0" i="0" dirty="0">
                <a:solidFill>
                  <a:srgbClr val="333333"/>
                </a:solidFill>
                <a:effectLst/>
                <a:latin typeface="Open Sans" panose="020B0606030504020204" pitchFamily="34" charset="0"/>
              </a:rPr>
              <a:t>the project departed from the shared experiences, concerns and interest in online reading applied to History.</a:t>
            </a:r>
            <a:endParaRPr lang="en-GB" b="0" i="0" dirty="0">
              <a:solidFill>
                <a:srgbClr val="404040"/>
              </a:solidFill>
              <a:effectLst/>
              <a:latin typeface="Poppins" panose="00000500000000000000" pitchFamily="2" charset="0"/>
            </a:endParaRPr>
          </a:p>
          <a:p>
            <a:pPr marL="158750" indent="0" algn="l">
              <a:buNone/>
            </a:pPr>
            <a:endParaRPr lang="en-GB" b="0" i="0" dirty="0">
              <a:solidFill>
                <a:srgbClr val="404040"/>
              </a:solidFill>
              <a:effectLst/>
              <a:latin typeface="Poppins" panose="00000500000000000000" pitchFamily="2" charset="0"/>
            </a:endParaRPr>
          </a:p>
          <a:p>
            <a:pPr algn="l">
              <a:buFont typeface="Arial" panose="020B0604020202020204" pitchFamily="34" charset="0"/>
              <a:buChar char="•"/>
            </a:pPr>
            <a:r>
              <a:rPr lang="en-GB" b="1" i="0" dirty="0">
                <a:solidFill>
                  <a:srgbClr val="404040"/>
                </a:solidFill>
                <a:effectLst/>
                <a:latin typeface="Poppins" panose="00000500000000000000" pitchFamily="2" charset="0"/>
              </a:rPr>
              <a:t>Broadening to other disciplines</a:t>
            </a:r>
            <a:r>
              <a:rPr lang="en-GB" b="0" i="0" dirty="0">
                <a:solidFill>
                  <a:srgbClr val="404040"/>
                </a:solidFill>
                <a:effectLst/>
                <a:latin typeface="Poppins" panose="00000500000000000000" pitchFamily="2" charset="0"/>
              </a:rPr>
              <a:t>: we draw on insights from disciplines including Design and Business Studies, whose students are sometimes described as ‘reluctant readers’, and Classics, a cognate subject. Schoolteachers and teacher-educators will provide insights from pedagogic contexts with a stronger focus on reading development. We call this our </a:t>
            </a:r>
            <a:r>
              <a:rPr lang="en-GB" b="1" i="0" dirty="0">
                <a:solidFill>
                  <a:srgbClr val="404040"/>
                </a:solidFill>
                <a:effectLst/>
                <a:latin typeface="Poppins" panose="00000500000000000000" pitchFamily="2" charset="0"/>
              </a:rPr>
              <a:t>community of practice.</a:t>
            </a:r>
          </a:p>
          <a:p>
            <a:pPr algn="l">
              <a:buFont typeface="Arial" panose="020B0604020202020204" pitchFamily="34" charset="0"/>
              <a:buChar char="•"/>
            </a:pPr>
            <a:endParaRPr lang="en-GB" b="0" i="0" dirty="0">
              <a:solidFill>
                <a:srgbClr val="404040"/>
              </a:solidFill>
              <a:effectLst/>
              <a:latin typeface="Poppins" panose="00000500000000000000" pitchFamily="2" charset="0"/>
            </a:endParaRPr>
          </a:p>
          <a:p>
            <a:pPr algn="l">
              <a:buFont typeface="Arial" panose="020B0604020202020204" pitchFamily="34" charset="0"/>
              <a:buChar char="•"/>
            </a:pPr>
            <a:r>
              <a:rPr lang="en-GB" b="1" i="0" dirty="0">
                <a:solidFill>
                  <a:srgbClr val="404040"/>
                </a:solidFill>
                <a:effectLst/>
                <a:latin typeface="Poppins" panose="00000500000000000000" pitchFamily="2" charset="0"/>
              </a:rPr>
              <a:t>Student engagement.</a:t>
            </a:r>
            <a:r>
              <a:rPr lang="en-GB" b="0" i="0" dirty="0">
                <a:solidFill>
                  <a:srgbClr val="404040"/>
                </a:solidFill>
                <a:effectLst/>
                <a:latin typeface="Poppins" panose="00000500000000000000" pitchFamily="2" charset="0"/>
              </a:rPr>
              <a:t> Students will act as changemakers at all stages of the project. Student researchers will be employed at each core and partner institution.</a:t>
            </a:r>
          </a:p>
          <a:p>
            <a:pPr marL="0" lvl="0" indent="0" algn="l" rtl="0">
              <a:spcBef>
                <a:spcPts val="0"/>
              </a:spcBef>
              <a:spcAft>
                <a:spcPts val="0"/>
              </a:spcAft>
              <a:buNone/>
            </a:pPr>
            <a:endParaRPr lang="en-GB" dirty="0"/>
          </a:p>
          <a:p>
            <a:pPr marL="0" lvl="0" indent="0" algn="l" rtl="0">
              <a:spcBef>
                <a:spcPts val="0"/>
              </a:spcBef>
              <a:spcAft>
                <a:spcPts val="0"/>
              </a:spcAft>
              <a:buNone/>
            </a:pPr>
            <a:r>
              <a:rPr lang="en-GB" b="0" i="0" dirty="0">
                <a:solidFill>
                  <a:srgbClr val="404040"/>
                </a:solidFill>
                <a:effectLst/>
                <a:latin typeface="Poppins" panose="00000500000000000000" pitchFamily="2" charset="0"/>
              </a:rPr>
              <a:t>In summary, the objective of the research was share best practices and  to generate a suite of resources to support academics and students across all subjects. </a:t>
            </a:r>
            <a:endParaRPr lang="en-GB" dirty="0"/>
          </a:p>
          <a:p>
            <a:pPr marL="0" lvl="0" indent="0" algn="l" rtl="0">
              <a:spcBef>
                <a:spcPts val="0"/>
              </a:spcBef>
              <a:spcAft>
                <a:spcPts val="0"/>
              </a:spcAft>
              <a:buNone/>
            </a:pPr>
            <a:endParaRPr lang="en-GB" dirty="0"/>
          </a:p>
          <a:p>
            <a:pPr marL="0" lvl="0" indent="0" algn="l" rtl="0">
              <a:spcBef>
                <a:spcPts val="0"/>
              </a:spcBef>
              <a:spcAft>
                <a:spcPts val="0"/>
              </a:spcAft>
              <a:buNone/>
            </a:pPr>
            <a:endParaRPr lang="en-GB" dirty="0"/>
          </a:p>
          <a:p>
            <a:endParaRPr lang="en-GB" dirty="0"/>
          </a:p>
        </p:txBody>
      </p:sp>
    </p:spTree>
    <p:extLst>
      <p:ext uri="{BB962C8B-B14F-4D97-AF65-F5344CB8AC3E}">
        <p14:creationId xmlns:p14="http://schemas.microsoft.com/office/powerpoint/2010/main" val="3038229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Anna</a:t>
            </a:r>
          </a:p>
          <a:p>
            <a:pPr marL="158750" indent="0">
              <a:buNone/>
            </a:pPr>
            <a:r>
              <a:rPr lang="en-GB" dirty="0"/>
              <a:t> </a:t>
            </a:r>
          </a:p>
          <a:p>
            <a:pPr marL="158750" indent="0">
              <a:buNone/>
            </a:pPr>
            <a:r>
              <a:rPr lang="en-GB" dirty="0"/>
              <a:t>We found out that the topic of reading and online reading was popular and there were many conversations around it. We  wanted to gather these views and organise the information they provided.</a:t>
            </a:r>
          </a:p>
          <a:p>
            <a:pPr marL="158750" indent="0">
              <a:buNone/>
            </a:pPr>
            <a:r>
              <a:rPr lang="en-GB" dirty="0"/>
              <a:t>We did this in several forms:  (slide)</a:t>
            </a:r>
          </a:p>
        </p:txBody>
      </p:sp>
    </p:spTree>
    <p:extLst>
      <p:ext uri="{BB962C8B-B14F-4D97-AF65-F5344CB8AC3E}">
        <p14:creationId xmlns:p14="http://schemas.microsoft.com/office/powerpoint/2010/main" val="796127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Jamie</a:t>
            </a:r>
          </a:p>
          <a:p>
            <a:pPr marL="158750" indent="0">
              <a:buNone/>
            </a:pPr>
            <a:r>
              <a:rPr lang="en-GB" dirty="0"/>
              <a:t>Surveys in particular allowed us to gather data that we could process statistically</a:t>
            </a:r>
          </a:p>
          <a:p>
            <a:pPr marL="158750" indent="0">
              <a:buNone/>
            </a:pPr>
            <a:endParaRPr lang="en-GB" dirty="0"/>
          </a:p>
          <a:p>
            <a:pPr marL="158750" indent="0">
              <a:buNone/>
            </a:pPr>
            <a:r>
              <a:rPr lang="en-GB" dirty="0"/>
              <a:t>Importantly, it highlighted some insights on differences and particular issues experienced by students with disabilities.</a:t>
            </a:r>
          </a:p>
          <a:p>
            <a:pPr marL="158750" indent="0">
              <a:buNone/>
            </a:pPr>
            <a:endParaRPr lang="en-GB" dirty="0"/>
          </a:p>
          <a:p>
            <a:pPr marL="158750" indent="0">
              <a:buNone/>
            </a:pPr>
            <a:r>
              <a:rPr lang="en-GB" dirty="0"/>
              <a:t>Jamie-I have inverted the order of the list of items in the slide to </a:t>
            </a:r>
            <a:r>
              <a:rPr lang="en-GB" dirty="0" err="1"/>
              <a:t>emphazise</a:t>
            </a:r>
            <a:r>
              <a:rPr lang="en-GB" dirty="0"/>
              <a:t> the </a:t>
            </a:r>
            <a:r>
              <a:rPr lang="en-GB"/>
              <a:t>accessibility issues at the end</a:t>
            </a:r>
            <a:endParaRPr lang="en-GB" dirty="0"/>
          </a:p>
        </p:txBody>
      </p:sp>
    </p:spTree>
    <p:extLst>
      <p:ext uri="{BB962C8B-B14F-4D97-AF65-F5344CB8AC3E}">
        <p14:creationId xmlns:p14="http://schemas.microsoft.com/office/powerpoint/2010/main" val="748713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Jamie Staff questionnaire results: (included title in slide)</a:t>
            </a:r>
          </a:p>
          <a:p>
            <a:pPr marL="158750" indent="0">
              <a:buNone/>
            </a:pPr>
            <a:r>
              <a:rPr lang="en-GB" dirty="0"/>
              <a:t>Views on effectiveness of student reading practice contrasts with student views (next slide)</a:t>
            </a:r>
          </a:p>
        </p:txBody>
      </p:sp>
    </p:spTree>
    <p:extLst>
      <p:ext uri="{BB962C8B-B14F-4D97-AF65-F5344CB8AC3E}">
        <p14:creationId xmlns:p14="http://schemas.microsoft.com/office/powerpoint/2010/main" val="1315380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Jamie</a:t>
            </a:r>
          </a:p>
          <a:p>
            <a:pPr marL="158750" indent="0">
              <a:buNone/>
            </a:pPr>
            <a:r>
              <a:rPr lang="en-GB" dirty="0"/>
              <a:t>Contrasting views between staff and students on active reading </a:t>
            </a:r>
          </a:p>
          <a:p>
            <a:pPr marL="158750" indent="0">
              <a:buNone/>
            </a:pPr>
            <a:r>
              <a:rPr lang="en-GB" dirty="0"/>
              <a:t>So this was quite revealing and obviously raises questions on what is actually reading?</a:t>
            </a:r>
          </a:p>
        </p:txBody>
      </p:sp>
    </p:spTree>
    <p:extLst>
      <p:ext uri="{BB962C8B-B14F-4D97-AF65-F5344CB8AC3E}">
        <p14:creationId xmlns:p14="http://schemas.microsoft.com/office/powerpoint/2010/main" val="1516406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Jamie</a:t>
            </a:r>
          </a:p>
          <a:p>
            <a:endParaRPr lang="en-GB" dirty="0"/>
          </a:p>
        </p:txBody>
      </p:sp>
    </p:spTree>
    <p:extLst>
      <p:ext uri="{BB962C8B-B14F-4D97-AF65-F5344CB8AC3E}">
        <p14:creationId xmlns:p14="http://schemas.microsoft.com/office/powerpoint/2010/main" val="3674234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3"/>
        <p:cNvGrpSpPr/>
        <p:nvPr/>
      </p:nvGrpSpPr>
      <p:grpSpPr>
        <a:xfrm>
          <a:off x="0" y="0"/>
          <a:ext cx="0" cy="0"/>
          <a:chOff x="0" y="0"/>
          <a:chExt cx="0" cy="0"/>
        </a:xfrm>
      </p:grpSpPr>
      <p:sp>
        <p:nvSpPr>
          <p:cNvPr id="884" name="Google Shape;884;g1128fed157b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5" name="Google Shape;885;g1128fed157b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 Anna </a:t>
            </a:r>
          </a:p>
          <a:p>
            <a:pPr marL="0" lvl="0" indent="0" algn="l" rtl="0">
              <a:spcBef>
                <a:spcPts val="0"/>
              </a:spcBef>
              <a:spcAft>
                <a:spcPts val="0"/>
              </a:spcAft>
              <a:buNone/>
            </a:pPr>
            <a:r>
              <a:rPr lang="en-GB" dirty="0"/>
              <a:t>sample of quality information obtained from the questionnaires: </a:t>
            </a:r>
          </a:p>
          <a:p>
            <a:pPr marL="0" lvl="0" indent="0" algn="l" rtl="0">
              <a:spcBef>
                <a:spcPts val="0"/>
              </a:spcBef>
              <a:spcAft>
                <a:spcPts val="0"/>
              </a:spcAft>
              <a:buNone/>
            </a:pPr>
            <a:r>
              <a:rPr lang="en-GB" dirty="0"/>
              <a:t>this </a:t>
            </a:r>
          </a:p>
          <a:p>
            <a:pPr marL="0" lvl="0" indent="0" algn="l" rtl="0">
              <a:spcBef>
                <a:spcPts val="0"/>
              </a:spcBef>
              <a:spcAft>
                <a:spcPts val="0"/>
              </a:spcAft>
              <a:buNone/>
            </a:pPr>
            <a:r>
              <a:rPr lang="en-GB" dirty="0"/>
              <a:t>start with the one in the slide and introduce the question –leave deeper </a:t>
            </a:r>
            <a:r>
              <a:rPr lang="en-GB" dirty="0" err="1"/>
              <a:t>coment</a:t>
            </a:r>
            <a:r>
              <a:rPr lang="en-GB" dirty="0"/>
              <a:t> for slide 11 but not go over all of them</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Introduce the question in slide 10</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067399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730BA6B-C9B3-473E-98FE-57D86FC6617C}" type="datetimeFigureOut">
              <a:rPr lang="en-GB" smtClean="0"/>
              <a:t>03/09/2023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75337358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30BA6B-C9B3-473E-98FE-57D86FC6617C}" type="datetimeFigureOut">
              <a:rPr lang="en-GB" smtClean="0"/>
              <a:t>03/09/2023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68527129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30BA6B-C9B3-473E-98FE-57D86FC6617C}" type="datetimeFigureOut">
              <a:rPr lang="en-GB" smtClean="0"/>
              <a:t>03/09/2023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114692446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General title">
  <p:cSld name="General title">
    <p:spTree>
      <p:nvGrpSpPr>
        <p:cNvPr id="1" name="Shape 754"/>
        <p:cNvGrpSpPr/>
        <p:nvPr/>
      </p:nvGrpSpPr>
      <p:grpSpPr>
        <a:xfrm>
          <a:off x="0" y="0"/>
          <a:ext cx="0" cy="0"/>
          <a:chOff x="0" y="0"/>
          <a:chExt cx="0" cy="0"/>
        </a:xfrm>
      </p:grpSpPr>
      <p:sp>
        <p:nvSpPr>
          <p:cNvPr id="755" name="Google Shape;755;p83"/>
          <p:cNvSpPr txBox="1">
            <a:spLocks noGrp="1"/>
          </p:cNvSpPr>
          <p:nvPr>
            <p:ph type="title"/>
          </p:nvPr>
        </p:nvSpPr>
        <p:spPr>
          <a:xfrm>
            <a:off x="3202575" y="1507100"/>
            <a:ext cx="4963200" cy="10725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Open Sans"/>
              <a:buNone/>
              <a:defRPr sz="3000" b="1">
                <a:solidFill>
                  <a:schemeClr val="lt1"/>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6" name="Google Shape;756;p83"/>
          <p:cNvSpPr txBox="1">
            <a:spLocks noGrp="1"/>
          </p:cNvSpPr>
          <p:nvPr>
            <p:ph type="body" idx="1"/>
          </p:nvPr>
        </p:nvSpPr>
        <p:spPr>
          <a:xfrm>
            <a:off x="3202575" y="2579600"/>
            <a:ext cx="4579200" cy="4059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Clr>
                <a:schemeClr val="lt1"/>
              </a:buClr>
              <a:buSzPts val="1400"/>
              <a:buFont typeface="Open Sans Light"/>
              <a:buChar char="●"/>
              <a:defRPr>
                <a:solidFill>
                  <a:schemeClr val="lt1"/>
                </a:solidFill>
                <a:latin typeface="Open Sans Light"/>
                <a:ea typeface="Open Sans Light"/>
                <a:cs typeface="Open Sans Light"/>
                <a:sym typeface="Open Sans Light"/>
              </a:defRPr>
            </a:lvl1pPr>
            <a:lvl2pPr marL="914400" lvl="1" indent="-317500">
              <a:spcBef>
                <a:spcPts val="0"/>
              </a:spcBef>
              <a:spcAft>
                <a:spcPts val="0"/>
              </a:spcAft>
              <a:buClr>
                <a:schemeClr val="lt1"/>
              </a:buClr>
              <a:buSzPts val="1400"/>
              <a:buFont typeface="Open Sans Light"/>
              <a:buChar char="○"/>
              <a:defRPr>
                <a:solidFill>
                  <a:schemeClr val="lt1"/>
                </a:solidFill>
                <a:latin typeface="Open Sans Light"/>
                <a:ea typeface="Open Sans Light"/>
                <a:cs typeface="Open Sans Light"/>
                <a:sym typeface="Open Sans Light"/>
              </a:defRPr>
            </a:lvl2pPr>
            <a:lvl3pPr marL="1371600" lvl="2" indent="-317500">
              <a:spcBef>
                <a:spcPts val="0"/>
              </a:spcBef>
              <a:spcAft>
                <a:spcPts val="0"/>
              </a:spcAft>
              <a:buClr>
                <a:schemeClr val="lt1"/>
              </a:buClr>
              <a:buSzPts val="1400"/>
              <a:buFont typeface="Open Sans Light"/>
              <a:buChar char="■"/>
              <a:defRPr>
                <a:solidFill>
                  <a:schemeClr val="lt1"/>
                </a:solidFill>
                <a:latin typeface="Open Sans Light"/>
                <a:ea typeface="Open Sans Light"/>
                <a:cs typeface="Open Sans Light"/>
                <a:sym typeface="Open Sans Light"/>
              </a:defRPr>
            </a:lvl3pPr>
            <a:lvl4pPr marL="1828800" lvl="3" indent="-317500">
              <a:spcBef>
                <a:spcPts val="0"/>
              </a:spcBef>
              <a:spcAft>
                <a:spcPts val="0"/>
              </a:spcAft>
              <a:buClr>
                <a:schemeClr val="lt1"/>
              </a:buClr>
              <a:buSzPts val="1400"/>
              <a:buFont typeface="Open Sans Light"/>
              <a:buChar char="●"/>
              <a:defRPr>
                <a:solidFill>
                  <a:schemeClr val="lt1"/>
                </a:solidFill>
                <a:latin typeface="Open Sans Light"/>
                <a:ea typeface="Open Sans Light"/>
                <a:cs typeface="Open Sans Light"/>
                <a:sym typeface="Open Sans Light"/>
              </a:defRPr>
            </a:lvl4pPr>
            <a:lvl5pPr marL="2286000" lvl="4" indent="-317500">
              <a:spcBef>
                <a:spcPts val="0"/>
              </a:spcBef>
              <a:spcAft>
                <a:spcPts val="0"/>
              </a:spcAft>
              <a:buClr>
                <a:schemeClr val="lt1"/>
              </a:buClr>
              <a:buSzPts val="1400"/>
              <a:buFont typeface="Open Sans Light"/>
              <a:buChar char="○"/>
              <a:defRPr>
                <a:solidFill>
                  <a:schemeClr val="lt1"/>
                </a:solidFill>
                <a:latin typeface="Open Sans Light"/>
                <a:ea typeface="Open Sans Light"/>
                <a:cs typeface="Open Sans Light"/>
                <a:sym typeface="Open Sans Light"/>
              </a:defRPr>
            </a:lvl5pPr>
            <a:lvl6pPr marL="2743200" lvl="5" indent="-317500">
              <a:spcBef>
                <a:spcPts val="0"/>
              </a:spcBef>
              <a:spcAft>
                <a:spcPts val="0"/>
              </a:spcAft>
              <a:buClr>
                <a:schemeClr val="lt1"/>
              </a:buClr>
              <a:buSzPts val="1400"/>
              <a:buFont typeface="Open Sans Light"/>
              <a:buChar char="■"/>
              <a:defRPr>
                <a:solidFill>
                  <a:schemeClr val="lt1"/>
                </a:solidFill>
                <a:latin typeface="Open Sans Light"/>
                <a:ea typeface="Open Sans Light"/>
                <a:cs typeface="Open Sans Light"/>
                <a:sym typeface="Open Sans Light"/>
              </a:defRPr>
            </a:lvl6pPr>
            <a:lvl7pPr marL="3200400" lvl="6" indent="-317500">
              <a:spcBef>
                <a:spcPts val="0"/>
              </a:spcBef>
              <a:spcAft>
                <a:spcPts val="0"/>
              </a:spcAft>
              <a:buClr>
                <a:schemeClr val="lt1"/>
              </a:buClr>
              <a:buSzPts val="1400"/>
              <a:buFont typeface="Open Sans Light"/>
              <a:buChar char="●"/>
              <a:defRPr>
                <a:solidFill>
                  <a:schemeClr val="lt1"/>
                </a:solidFill>
                <a:latin typeface="Open Sans Light"/>
                <a:ea typeface="Open Sans Light"/>
                <a:cs typeface="Open Sans Light"/>
                <a:sym typeface="Open Sans Light"/>
              </a:defRPr>
            </a:lvl7pPr>
            <a:lvl8pPr marL="3657600" lvl="7" indent="-317500">
              <a:spcBef>
                <a:spcPts val="0"/>
              </a:spcBef>
              <a:spcAft>
                <a:spcPts val="0"/>
              </a:spcAft>
              <a:buClr>
                <a:schemeClr val="lt1"/>
              </a:buClr>
              <a:buSzPts val="1400"/>
              <a:buFont typeface="Open Sans Light"/>
              <a:buChar char="○"/>
              <a:defRPr>
                <a:solidFill>
                  <a:schemeClr val="lt1"/>
                </a:solidFill>
                <a:latin typeface="Open Sans Light"/>
                <a:ea typeface="Open Sans Light"/>
                <a:cs typeface="Open Sans Light"/>
                <a:sym typeface="Open Sans Light"/>
              </a:defRPr>
            </a:lvl8pPr>
            <a:lvl9pPr marL="4114800" lvl="8" indent="-317500">
              <a:spcBef>
                <a:spcPts val="0"/>
              </a:spcBef>
              <a:spcAft>
                <a:spcPts val="0"/>
              </a:spcAft>
              <a:buClr>
                <a:schemeClr val="lt1"/>
              </a:buClr>
              <a:buSzPts val="1400"/>
              <a:buFont typeface="Open Sans Light"/>
              <a:buChar char="■"/>
              <a:defRPr>
                <a:solidFill>
                  <a:schemeClr val="lt1"/>
                </a:solidFill>
                <a:latin typeface="Open Sans Light"/>
                <a:ea typeface="Open Sans Light"/>
                <a:cs typeface="Open Sans Light"/>
                <a:sym typeface="Open Sans Light"/>
              </a:defRPr>
            </a:lvl9pPr>
          </a:lstStyle>
          <a:p>
            <a:endParaRPr/>
          </a:p>
        </p:txBody>
      </p:sp>
    </p:spTree>
    <p:extLst>
      <p:ext uri="{BB962C8B-B14F-4D97-AF65-F5344CB8AC3E}">
        <p14:creationId xmlns:p14="http://schemas.microsoft.com/office/powerpoint/2010/main" val="2233085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General 1">
  <p:cSld name="General 1">
    <p:spTree>
      <p:nvGrpSpPr>
        <p:cNvPr id="1" name="Shape 40"/>
        <p:cNvGrpSpPr/>
        <p:nvPr/>
      </p:nvGrpSpPr>
      <p:grpSpPr>
        <a:xfrm>
          <a:off x="0" y="0"/>
          <a:ext cx="0" cy="0"/>
          <a:chOff x="0" y="0"/>
          <a:chExt cx="0" cy="0"/>
        </a:xfrm>
      </p:grpSpPr>
      <p:sp>
        <p:nvSpPr>
          <p:cNvPr id="41" name="Google Shape;41;p14"/>
          <p:cNvSpPr txBox="1">
            <a:spLocks noGrp="1"/>
          </p:cNvSpPr>
          <p:nvPr>
            <p:ph type="title"/>
          </p:nvPr>
        </p:nvSpPr>
        <p:spPr>
          <a:xfrm>
            <a:off x="1325950" y="753550"/>
            <a:ext cx="4477800" cy="6303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400"/>
              <a:buFont typeface="Open Sans"/>
              <a:buNone/>
              <a:defRPr sz="2400" b="1">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4"/>
          <p:cNvSpPr txBox="1">
            <a:spLocks noGrp="1"/>
          </p:cNvSpPr>
          <p:nvPr>
            <p:ph type="body" idx="1"/>
          </p:nvPr>
        </p:nvSpPr>
        <p:spPr>
          <a:xfrm>
            <a:off x="1318700" y="1623025"/>
            <a:ext cx="4514100" cy="27894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Font typeface="Open Sans"/>
              <a:buChar char="●"/>
              <a:defRPr>
                <a:latin typeface="Open Sans"/>
                <a:ea typeface="Open Sans"/>
                <a:cs typeface="Open Sans"/>
                <a:sym typeface="Open Sans"/>
              </a:defRPr>
            </a:lvl1pPr>
            <a:lvl2pPr marL="914400" lvl="1" indent="-317500">
              <a:spcBef>
                <a:spcPts val="0"/>
              </a:spcBef>
              <a:spcAft>
                <a:spcPts val="0"/>
              </a:spcAft>
              <a:buSzPts val="1400"/>
              <a:buFont typeface="Open Sans"/>
              <a:buChar char="○"/>
              <a:defRPr>
                <a:latin typeface="Open Sans"/>
                <a:ea typeface="Open Sans"/>
                <a:cs typeface="Open Sans"/>
                <a:sym typeface="Open Sans"/>
              </a:defRPr>
            </a:lvl2pPr>
            <a:lvl3pPr marL="1371600" lvl="2" indent="-317500">
              <a:spcBef>
                <a:spcPts val="0"/>
              </a:spcBef>
              <a:spcAft>
                <a:spcPts val="0"/>
              </a:spcAft>
              <a:buSzPts val="1400"/>
              <a:buFont typeface="Open Sans"/>
              <a:buChar char="■"/>
              <a:defRPr>
                <a:latin typeface="Open Sans"/>
                <a:ea typeface="Open Sans"/>
                <a:cs typeface="Open Sans"/>
                <a:sym typeface="Open Sans"/>
              </a:defRPr>
            </a:lvl3pPr>
            <a:lvl4pPr marL="1828800" lvl="3" indent="-317500">
              <a:spcBef>
                <a:spcPts val="0"/>
              </a:spcBef>
              <a:spcAft>
                <a:spcPts val="0"/>
              </a:spcAft>
              <a:buSzPts val="1400"/>
              <a:buFont typeface="Open Sans"/>
              <a:buChar char="●"/>
              <a:defRPr>
                <a:latin typeface="Open Sans"/>
                <a:ea typeface="Open Sans"/>
                <a:cs typeface="Open Sans"/>
                <a:sym typeface="Open Sans"/>
              </a:defRPr>
            </a:lvl4pPr>
            <a:lvl5pPr marL="2286000" lvl="4" indent="-317500">
              <a:spcBef>
                <a:spcPts val="0"/>
              </a:spcBef>
              <a:spcAft>
                <a:spcPts val="0"/>
              </a:spcAft>
              <a:buSzPts val="1400"/>
              <a:buFont typeface="Open Sans"/>
              <a:buChar char="○"/>
              <a:defRPr>
                <a:latin typeface="Open Sans"/>
                <a:ea typeface="Open Sans"/>
                <a:cs typeface="Open Sans"/>
                <a:sym typeface="Open Sans"/>
              </a:defRPr>
            </a:lvl5pPr>
            <a:lvl6pPr marL="2743200" lvl="5" indent="-317500">
              <a:spcBef>
                <a:spcPts val="0"/>
              </a:spcBef>
              <a:spcAft>
                <a:spcPts val="0"/>
              </a:spcAft>
              <a:buSzPts val="1400"/>
              <a:buFont typeface="Open Sans"/>
              <a:buChar char="■"/>
              <a:defRPr>
                <a:latin typeface="Open Sans"/>
                <a:ea typeface="Open Sans"/>
                <a:cs typeface="Open Sans"/>
                <a:sym typeface="Open Sans"/>
              </a:defRPr>
            </a:lvl6pPr>
            <a:lvl7pPr marL="3200400" lvl="6" indent="-317500">
              <a:spcBef>
                <a:spcPts val="0"/>
              </a:spcBef>
              <a:spcAft>
                <a:spcPts val="0"/>
              </a:spcAft>
              <a:buSzPts val="1400"/>
              <a:buFont typeface="Open Sans"/>
              <a:buChar char="●"/>
              <a:defRPr>
                <a:latin typeface="Open Sans"/>
                <a:ea typeface="Open Sans"/>
                <a:cs typeface="Open Sans"/>
                <a:sym typeface="Open Sans"/>
              </a:defRPr>
            </a:lvl7pPr>
            <a:lvl8pPr marL="3657600" lvl="7" indent="-317500">
              <a:spcBef>
                <a:spcPts val="0"/>
              </a:spcBef>
              <a:spcAft>
                <a:spcPts val="0"/>
              </a:spcAft>
              <a:buSzPts val="1400"/>
              <a:buFont typeface="Open Sans"/>
              <a:buChar char="○"/>
              <a:defRPr>
                <a:latin typeface="Open Sans"/>
                <a:ea typeface="Open Sans"/>
                <a:cs typeface="Open Sans"/>
                <a:sym typeface="Open Sans"/>
              </a:defRPr>
            </a:lvl8pPr>
            <a:lvl9pPr marL="4114800" lvl="8" indent="-317500">
              <a:spcBef>
                <a:spcPts val="0"/>
              </a:spcBef>
              <a:spcAft>
                <a:spcPts val="0"/>
              </a:spcAft>
              <a:buSzPts val="1400"/>
              <a:buFont typeface="Open Sans"/>
              <a:buChar char="■"/>
              <a:defRPr>
                <a:latin typeface="Open Sans"/>
                <a:ea typeface="Open Sans"/>
                <a:cs typeface="Open Sans"/>
                <a:sym typeface="Open Sans"/>
              </a:defRPr>
            </a:lvl9pPr>
          </a:lstStyle>
          <a:p>
            <a:endParaRPr/>
          </a:p>
        </p:txBody>
      </p:sp>
    </p:spTree>
    <p:extLst>
      <p:ext uri="{BB962C8B-B14F-4D97-AF65-F5344CB8AC3E}">
        <p14:creationId xmlns:p14="http://schemas.microsoft.com/office/powerpoint/2010/main" val="10093870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MAIN_POINT_2">
  <p:cSld name="MAIN_POINT_2">
    <p:spTree>
      <p:nvGrpSpPr>
        <p:cNvPr id="1" name="Shape 805"/>
        <p:cNvGrpSpPr/>
        <p:nvPr/>
      </p:nvGrpSpPr>
      <p:grpSpPr>
        <a:xfrm>
          <a:off x="0" y="0"/>
          <a:ext cx="0" cy="0"/>
          <a:chOff x="0" y="0"/>
          <a:chExt cx="0" cy="0"/>
        </a:xfrm>
      </p:grpSpPr>
      <p:sp>
        <p:nvSpPr>
          <p:cNvPr id="806" name="Google Shape;806;p94"/>
          <p:cNvSpPr txBox="1">
            <a:spLocks noGrp="1"/>
          </p:cNvSpPr>
          <p:nvPr>
            <p:ph type="title"/>
          </p:nvPr>
        </p:nvSpPr>
        <p:spPr>
          <a:xfrm>
            <a:off x="2148125" y="1019425"/>
            <a:ext cx="6367800" cy="11019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3000"/>
              <a:buChar char="●"/>
              <a:defRPr sz="3000">
                <a:solidFill>
                  <a:schemeClr val="lt1"/>
                </a:solidFill>
              </a:defRPr>
            </a:lvl1pPr>
            <a:lvl2pPr lvl="1" rtl="0">
              <a:spcBef>
                <a:spcPts val="0"/>
              </a:spcBef>
              <a:spcAft>
                <a:spcPts val="0"/>
              </a:spcAft>
              <a:buSzPts val="4800"/>
              <a:buChar char="○"/>
              <a:defRPr sz="4800"/>
            </a:lvl2pPr>
            <a:lvl3pPr lvl="2" rtl="0">
              <a:spcBef>
                <a:spcPts val="0"/>
              </a:spcBef>
              <a:spcAft>
                <a:spcPts val="0"/>
              </a:spcAft>
              <a:buSzPts val="4800"/>
              <a:buChar char="■"/>
              <a:defRPr sz="4800"/>
            </a:lvl3pPr>
            <a:lvl4pPr lvl="3" rtl="0">
              <a:spcBef>
                <a:spcPts val="0"/>
              </a:spcBef>
              <a:spcAft>
                <a:spcPts val="0"/>
              </a:spcAft>
              <a:buSzPts val="4800"/>
              <a:buChar char="●"/>
              <a:defRPr sz="4800"/>
            </a:lvl4pPr>
            <a:lvl5pPr lvl="4" rtl="0">
              <a:spcBef>
                <a:spcPts val="0"/>
              </a:spcBef>
              <a:spcAft>
                <a:spcPts val="0"/>
              </a:spcAft>
              <a:buSzPts val="4800"/>
              <a:buChar char="○"/>
              <a:defRPr sz="4800"/>
            </a:lvl5pPr>
            <a:lvl6pPr lvl="5" rtl="0">
              <a:spcBef>
                <a:spcPts val="0"/>
              </a:spcBef>
              <a:spcAft>
                <a:spcPts val="0"/>
              </a:spcAft>
              <a:buSzPts val="4800"/>
              <a:buChar char="■"/>
              <a:defRPr sz="4800"/>
            </a:lvl6pPr>
            <a:lvl7pPr lvl="6" rtl="0">
              <a:spcBef>
                <a:spcPts val="0"/>
              </a:spcBef>
              <a:spcAft>
                <a:spcPts val="0"/>
              </a:spcAft>
              <a:buSzPts val="4800"/>
              <a:buChar char="●"/>
              <a:defRPr sz="4800"/>
            </a:lvl7pPr>
            <a:lvl8pPr lvl="7" rtl="0">
              <a:spcBef>
                <a:spcPts val="0"/>
              </a:spcBef>
              <a:spcAft>
                <a:spcPts val="0"/>
              </a:spcAft>
              <a:buSzPts val="4800"/>
              <a:buChar char="○"/>
              <a:defRPr sz="4800"/>
            </a:lvl8pPr>
            <a:lvl9pPr lvl="8" rtl="0">
              <a:spcBef>
                <a:spcPts val="0"/>
              </a:spcBef>
              <a:spcAft>
                <a:spcPts val="0"/>
              </a:spcAft>
              <a:buSzPts val="4800"/>
              <a:buChar char="■"/>
              <a:defRPr sz="4800"/>
            </a:lvl9pPr>
          </a:lstStyle>
          <a:p>
            <a:endParaRPr/>
          </a:p>
        </p:txBody>
      </p:sp>
    </p:spTree>
    <p:extLst>
      <p:ext uri="{BB962C8B-B14F-4D97-AF65-F5344CB8AC3E}">
        <p14:creationId xmlns:p14="http://schemas.microsoft.com/office/powerpoint/2010/main" val="6313077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General 4">
  <p:cSld name="General 4">
    <p:spTree>
      <p:nvGrpSpPr>
        <p:cNvPr id="1" name="Shape 35"/>
        <p:cNvGrpSpPr/>
        <p:nvPr/>
      </p:nvGrpSpPr>
      <p:grpSpPr>
        <a:xfrm>
          <a:off x="0" y="0"/>
          <a:ext cx="0" cy="0"/>
          <a:chOff x="0" y="0"/>
          <a:chExt cx="0" cy="0"/>
        </a:xfrm>
      </p:grpSpPr>
      <p:sp>
        <p:nvSpPr>
          <p:cNvPr id="36" name="Google Shape;36;p12"/>
          <p:cNvSpPr txBox="1">
            <a:spLocks noGrp="1"/>
          </p:cNvSpPr>
          <p:nvPr>
            <p:ph type="title"/>
          </p:nvPr>
        </p:nvSpPr>
        <p:spPr>
          <a:xfrm>
            <a:off x="883975" y="1231750"/>
            <a:ext cx="3014100" cy="8913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2400"/>
              <a:buFont typeface="Open Sans"/>
              <a:buNone/>
              <a:defRPr sz="2400" b="1">
                <a:solidFill>
                  <a:schemeClr val="lt1"/>
                </a:solidFill>
                <a:latin typeface="Open Sans"/>
                <a:ea typeface="Open Sans"/>
                <a:cs typeface="Open Sans"/>
                <a:sym typeface="Open Sa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7" name="Google Shape;37;p12"/>
          <p:cNvSpPr txBox="1">
            <a:spLocks noGrp="1"/>
          </p:cNvSpPr>
          <p:nvPr>
            <p:ph type="body" idx="1"/>
          </p:nvPr>
        </p:nvSpPr>
        <p:spPr>
          <a:xfrm>
            <a:off x="4759225" y="814950"/>
            <a:ext cx="4093800" cy="26373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Font typeface="Open Sans"/>
              <a:buChar char="●"/>
              <a:defRPr>
                <a:latin typeface="Open Sans"/>
                <a:ea typeface="Open Sans"/>
                <a:cs typeface="Open Sans"/>
                <a:sym typeface="Open Sans"/>
              </a:defRPr>
            </a:lvl1pPr>
            <a:lvl2pPr marL="914400" lvl="1" indent="-317500" rtl="0">
              <a:spcBef>
                <a:spcPts val="0"/>
              </a:spcBef>
              <a:spcAft>
                <a:spcPts val="0"/>
              </a:spcAft>
              <a:buSzPts val="1400"/>
              <a:buFont typeface="Open Sans"/>
              <a:buChar char="○"/>
              <a:defRPr>
                <a:latin typeface="Open Sans"/>
                <a:ea typeface="Open Sans"/>
                <a:cs typeface="Open Sans"/>
                <a:sym typeface="Open Sans"/>
              </a:defRPr>
            </a:lvl2pPr>
            <a:lvl3pPr marL="1371600" lvl="2" indent="-317500" rtl="0">
              <a:spcBef>
                <a:spcPts val="0"/>
              </a:spcBef>
              <a:spcAft>
                <a:spcPts val="0"/>
              </a:spcAft>
              <a:buSzPts val="1400"/>
              <a:buFont typeface="Open Sans"/>
              <a:buChar char="■"/>
              <a:defRPr>
                <a:latin typeface="Open Sans"/>
                <a:ea typeface="Open Sans"/>
                <a:cs typeface="Open Sans"/>
                <a:sym typeface="Open Sans"/>
              </a:defRPr>
            </a:lvl3pPr>
            <a:lvl4pPr marL="1828800" lvl="3" indent="-317500" rtl="0">
              <a:spcBef>
                <a:spcPts val="0"/>
              </a:spcBef>
              <a:spcAft>
                <a:spcPts val="0"/>
              </a:spcAft>
              <a:buSzPts val="1400"/>
              <a:buFont typeface="Open Sans"/>
              <a:buChar char="●"/>
              <a:defRPr>
                <a:latin typeface="Open Sans"/>
                <a:ea typeface="Open Sans"/>
                <a:cs typeface="Open Sans"/>
                <a:sym typeface="Open Sans"/>
              </a:defRPr>
            </a:lvl4pPr>
            <a:lvl5pPr marL="2286000" lvl="4" indent="-317500" rtl="0">
              <a:spcBef>
                <a:spcPts val="0"/>
              </a:spcBef>
              <a:spcAft>
                <a:spcPts val="0"/>
              </a:spcAft>
              <a:buSzPts val="1400"/>
              <a:buFont typeface="Open Sans"/>
              <a:buChar char="○"/>
              <a:defRPr>
                <a:latin typeface="Open Sans"/>
                <a:ea typeface="Open Sans"/>
                <a:cs typeface="Open Sans"/>
                <a:sym typeface="Open Sans"/>
              </a:defRPr>
            </a:lvl5pPr>
            <a:lvl6pPr marL="2743200" lvl="5" indent="-317500" rtl="0">
              <a:spcBef>
                <a:spcPts val="0"/>
              </a:spcBef>
              <a:spcAft>
                <a:spcPts val="0"/>
              </a:spcAft>
              <a:buSzPts val="1400"/>
              <a:buFont typeface="Open Sans"/>
              <a:buChar char="■"/>
              <a:defRPr>
                <a:latin typeface="Open Sans"/>
                <a:ea typeface="Open Sans"/>
                <a:cs typeface="Open Sans"/>
                <a:sym typeface="Open Sans"/>
              </a:defRPr>
            </a:lvl6pPr>
            <a:lvl7pPr marL="3200400" lvl="6" indent="-317500" rtl="0">
              <a:spcBef>
                <a:spcPts val="0"/>
              </a:spcBef>
              <a:spcAft>
                <a:spcPts val="0"/>
              </a:spcAft>
              <a:buSzPts val="1400"/>
              <a:buFont typeface="Open Sans"/>
              <a:buChar char="●"/>
              <a:defRPr>
                <a:latin typeface="Open Sans"/>
                <a:ea typeface="Open Sans"/>
                <a:cs typeface="Open Sans"/>
                <a:sym typeface="Open Sans"/>
              </a:defRPr>
            </a:lvl7pPr>
            <a:lvl8pPr marL="3657600" lvl="7" indent="-317500" rtl="0">
              <a:spcBef>
                <a:spcPts val="0"/>
              </a:spcBef>
              <a:spcAft>
                <a:spcPts val="0"/>
              </a:spcAft>
              <a:buSzPts val="1400"/>
              <a:buFont typeface="Open Sans"/>
              <a:buChar char="○"/>
              <a:defRPr>
                <a:latin typeface="Open Sans"/>
                <a:ea typeface="Open Sans"/>
                <a:cs typeface="Open Sans"/>
                <a:sym typeface="Open Sans"/>
              </a:defRPr>
            </a:lvl8pPr>
            <a:lvl9pPr marL="4114800" lvl="8" indent="-317500" rtl="0">
              <a:spcBef>
                <a:spcPts val="0"/>
              </a:spcBef>
              <a:spcAft>
                <a:spcPts val="0"/>
              </a:spcAft>
              <a:buSzPts val="1400"/>
              <a:buFont typeface="Open Sans"/>
              <a:buChar char="■"/>
              <a:defRPr>
                <a:latin typeface="Open Sans"/>
                <a:ea typeface="Open Sans"/>
                <a:cs typeface="Open Sans"/>
                <a:sym typeface="Open Sans"/>
              </a:defRPr>
            </a:lvl9pPr>
          </a:lstStyle>
          <a:p>
            <a:endParaRPr/>
          </a:p>
        </p:txBody>
      </p:sp>
    </p:spTree>
    <p:extLst>
      <p:ext uri="{BB962C8B-B14F-4D97-AF65-F5344CB8AC3E}">
        <p14:creationId xmlns:p14="http://schemas.microsoft.com/office/powerpoint/2010/main" val="23337637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_3">
  <p:cSld name="TITLE_3">
    <p:spTree>
      <p:nvGrpSpPr>
        <p:cNvPr id="1" name="Shape 796"/>
        <p:cNvGrpSpPr/>
        <p:nvPr/>
      </p:nvGrpSpPr>
      <p:grpSpPr>
        <a:xfrm>
          <a:off x="0" y="0"/>
          <a:ext cx="0" cy="0"/>
          <a:chOff x="0" y="0"/>
          <a:chExt cx="0" cy="0"/>
        </a:xfrm>
      </p:grpSpPr>
      <p:sp>
        <p:nvSpPr>
          <p:cNvPr id="797" name="Google Shape;797;p91"/>
          <p:cNvSpPr txBox="1">
            <a:spLocks noGrp="1"/>
          </p:cNvSpPr>
          <p:nvPr>
            <p:ph type="ctrTitle"/>
          </p:nvPr>
        </p:nvSpPr>
        <p:spPr>
          <a:xfrm>
            <a:off x="3150975" y="1616650"/>
            <a:ext cx="5629800" cy="6759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Clr>
                <a:schemeClr val="lt1"/>
              </a:buClr>
              <a:buSzPts val="3000"/>
              <a:buChar char="●"/>
              <a:defRPr sz="3000">
                <a:solidFill>
                  <a:schemeClr val="lt1"/>
                </a:solidFill>
              </a:defRPr>
            </a:lvl1pPr>
            <a:lvl2pPr lvl="1" algn="ctr" rtl="0">
              <a:spcBef>
                <a:spcPts val="0"/>
              </a:spcBef>
              <a:spcAft>
                <a:spcPts val="0"/>
              </a:spcAft>
              <a:buSzPts val="2400"/>
              <a:buChar char="○"/>
              <a:defRPr sz="2400"/>
            </a:lvl2pPr>
            <a:lvl3pPr lvl="2" algn="ctr" rtl="0">
              <a:spcBef>
                <a:spcPts val="0"/>
              </a:spcBef>
              <a:spcAft>
                <a:spcPts val="0"/>
              </a:spcAft>
              <a:buSzPts val="2400"/>
              <a:buChar char="■"/>
              <a:defRPr sz="2400"/>
            </a:lvl3pPr>
            <a:lvl4pPr lvl="3" algn="ctr" rtl="0">
              <a:spcBef>
                <a:spcPts val="0"/>
              </a:spcBef>
              <a:spcAft>
                <a:spcPts val="0"/>
              </a:spcAft>
              <a:buSzPts val="2400"/>
              <a:buChar char="●"/>
              <a:defRPr sz="2400"/>
            </a:lvl4pPr>
            <a:lvl5pPr lvl="4" algn="ctr" rtl="0">
              <a:spcBef>
                <a:spcPts val="0"/>
              </a:spcBef>
              <a:spcAft>
                <a:spcPts val="0"/>
              </a:spcAft>
              <a:buSzPts val="2400"/>
              <a:buChar char="○"/>
              <a:defRPr sz="2400"/>
            </a:lvl5pPr>
            <a:lvl6pPr lvl="5" algn="ctr" rtl="0">
              <a:spcBef>
                <a:spcPts val="0"/>
              </a:spcBef>
              <a:spcAft>
                <a:spcPts val="0"/>
              </a:spcAft>
              <a:buSzPts val="2400"/>
              <a:buChar char="■"/>
              <a:defRPr sz="2400"/>
            </a:lvl6pPr>
            <a:lvl7pPr lvl="6" algn="ctr" rtl="0">
              <a:spcBef>
                <a:spcPts val="0"/>
              </a:spcBef>
              <a:spcAft>
                <a:spcPts val="0"/>
              </a:spcAft>
              <a:buSzPts val="2400"/>
              <a:buChar char="●"/>
              <a:defRPr sz="2400"/>
            </a:lvl7pPr>
            <a:lvl8pPr lvl="7" algn="ctr" rtl="0">
              <a:spcBef>
                <a:spcPts val="0"/>
              </a:spcBef>
              <a:spcAft>
                <a:spcPts val="0"/>
              </a:spcAft>
              <a:buSzPts val="2400"/>
              <a:buChar char="○"/>
              <a:defRPr sz="2400"/>
            </a:lvl8pPr>
            <a:lvl9pPr lvl="8" algn="ctr" rtl="0">
              <a:spcBef>
                <a:spcPts val="0"/>
              </a:spcBef>
              <a:spcAft>
                <a:spcPts val="0"/>
              </a:spcAft>
              <a:buSzPts val="2400"/>
              <a:buChar char="■"/>
              <a:defRPr sz="2400"/>
            </a:lvl9pPr>
          </a:lstStyle>
          <a:p>
            <a:endParaRPr/>
          </a:p>
        </p:txBody>
      </p:sp>
      <p:sp>
        <p:nvSpPr>
          <p:cNvPr id="798" name="Google Shape;798;p91"/>
          <p:cNvSpPr txBox="1">
            <a:spLocks noGrp="1"/>
          </p:cNvSpPr>
          <p:nvPr>
            <p:ph type="subTitle" idx="1"/>
          </p:nvPr>
        </p:nvSpPr>
        <p:spPr>
          <a:xfrm>
            <a:off x="3150975" y="2292550"/>
            <a:ext cx="5681400" cy="7926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lt1"/>
              </a:buClr>
              <a:buSzPts val="1400"/>
              <a:buNone/>
              <a:defRPr>
                <a:solidFill>
                  <a:schemeClr val="lt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2543540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1475518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30BA6B-C9B3-473E-98FE-57D86FC6617C}" type="datetimeFigureOut">
              <a:rPr lang="en-GB" smtClean="0"/>
              <a:t>03/09/2023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388882800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730BA6B-C9B3-473E-98FE-57D86FC6617C}" type="datetimeFigureOut">
              <a:rPr lang="en-GB" smtClean="0"/>
              <a:t>03/09/2023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85084390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3451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730BA6B-C9B3-473E-98FE-57D86FC6617C}" type="datetimeFigureOut">
              <a:rPr lang="en-GB" smtClean="0"/>
              <a:t>03/09/2023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115718021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30BA6B-C9B3-473E-98FE-57D86FC6617C}" type="datetimeFigureOut">
              <a:rPr lang="en-GB" smtClean="0"/>
              <a:t>03/09/2023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1027679993"/>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730BA6B-C9B3-473E-98FE-57D86FC6617C}" type="datetimeFigureOut">
              <a:rPr lang="en-GB" smtClean="0"/>
              <a:t>03/09/2023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403333843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730BA6B-C9B3-473E-98FE-57D86FC6617C}" type="datetimeFigureOut">
              <a:rPr lang="en-GB" smtClean="0"/>
              <a:t>03/09/2023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409010411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2730BA6B-C9B3-473E-98FE-57D86FC6617C}" type="datetimeFigureOut">
              <a:rPr lang="en-GB" smtClean="0"/>
              <a:t>03/09/2023</a:t>
            </a:fld>
            <a:endParaRPr lang="en-GB"/>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2975466172"/>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1" r:id="rId14"/>
    <p:sldLayoutId id="2147483792" r:id="rId15"/>
    <p:sldLayoutId id="2147483795" r:id="rId16"/>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hyperlink" Target="https://bit.ly/3XqMLun" TargetMode="External"/><Relationship Id="rId5" Type="http://schemas.openxmlformats.org/officeDocument/2006/relationships/hyperlink" Target="https://bit.ly/3ApbmWc"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microsoft.com/office/2011/relationships/webextension" Target="../webextensions/webextension1.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31.emf"/><Relationship Id="rId7"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s://bit.ly/3ApbmWc" TargetMode="External"/><Relationship Id="rId2" Type="http://schemas.openxmlformats.org/officeDocument/2006/relationships/notesSlide" Target="../notesSlides/notesSlide16.xml"/><Relationship Id="rId1" Type="http://schemas.openxmlformats.org/officeDocument/2006/relationships/slideLayout" Target="../slideLayouts/slideLayout1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hyperlink" Target="https://bit.ly/3XqMLun"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1.jpeg"/><Relationship Id="rId7"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gif"/><Relationship Id="rId4" Type="http://schemas.openxmlformats.org/officeDocument/2006/relationships/image" Target="../media/image12.jpeg"/><Relationship Id="rId9" Type="http://schemas.openxmlformats.org/officeDocument/2006/relationships/image" Target="../media/image17.jpg"/></Relationships>
</file>

<file path=ppt/slides/_rels/slide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0"/>
        <p:cNvGrpSpPr/>
        <p:nvPr/>
      </p:nvGrpSpPr>
      <p:grpSpPr>
        <a:xfrm>
          <a:off x="0" y="0"/>
          <a:ext cx="0" cy="0"/>
          <a:chOff x="0" y="0"/>
          <a:chExt cx="0" cy="0"/>
        </a:xfrm>
      </p:grpSpPr>
      <p:sp>
        <p:nvSpPr>
          <p:cNvPr id="851" name="Google Shape;851;p103"/>
          <p:cNvSpPr txBox="1">
            <a:spLocks noGrp="1"/>
          </p:cNvSpPr>
          <p:nvPr>
            <p:ph type="title"/>
          </p:nvPr>
        </p:nvSpPr>
        <p:spPr>
          <a:xfrm>
            <a:off x="471178" y="344287"/>
            <a:ext cx="8201644" cy="2540623"/>
          </a:xfrm>
          <a:prstGeom prst="rect">
            <a:avLst/>
          </a:prstGeom>
        </p:spPr>
        <p:txBody>
          <a:bodyPr spcFirstLastPara="1" vert="horz" lIns="91440" tIns="45720" rIns="91440" bIns="45720" rtlCol="0" anchor="b" anchorCtr="0">
            <a:noAutofit/>
          </a:bodyPr>
          <a:lstStyle/>
          <a:p>
            <a:r>
              <a:rPr lang="en-GB" sz="3600" dirty="0">
                <a:solidFill>
                  <a:schemeClr val="tx1"/>
                </a:solidFill>
                <a:effectLst/>
                <a:latin typeface="+mj-lt"/>
                <a:ea typeface="Times New Roman" panose="02020603050405020304" pitchFamily="18" charset="0"/>
                <a:cs typeface="Calibri" panose="020F0502020204030204" pitchFamily="34" charset="0"/>
              </a:rPr>
              <a:t>Diversity and Inclusion in Digital Reading:</a:t>
            </a:r>
            <a:br>
              <a:rPr lang="en-GB" sz="3600" dirty="0">
                <a:solidFill>
                  <a:schemeClr val="tx1"/>
                </a:solidFill>
                <a:effectLst/>
                <a:latin typeface="+mj-lt"/>
                <a:ea typeface="Times New Roman" panose="02020603050405020304" pitchFamily="18" charset="0"/>
                <a:cs typeface="Calibri" panose="020F0502020204030204" pitchFamily="34" charset="0"/>
              </a:rPr>
            </a:br>
            <a:r>
              <a:rPr lang="en-GB" sz="3600" dirty="0">
                <a:solidFill>
                  <a:schemeClr val="tx1"/>
                </a:solidFill>
                <a:effectLst/>
                <a:latin typeface="+mj-lt"/>
                <a:ea typeface="Times New Roman" panose="02020603050405020304" pitchFamily="18" charset="0"/>
                <a:cs typeface="Calibri" panose="020F0502020204030204" pitchFamily="34" charset="0"/>
              </a:rPr>
              <a:t>Reflections from the Active Online Reading Project</a:t>
            </a:r>
            <a:endParaRPr lang="en-GB" sz="3600" dirty="0">
              <a:solidFill>
                <a:schemeClr val="tx1"/>
              </a:solidFill>
              <a:effectLst/>
              <a:latin typeface="+mj-lt"/>
              <a:ea typeface="Times New Roman" panose="02020603050405020304" pitchFamily="18" charset="0"/>
            </a:endParaRPr>
          </a:p>
        </p:txBody>
      </p:sp>
      <p:sp>
        <p:nvSpPr>
          <p:cNvPr id="875" name="Google Shape;852;p103"/>
          <p:cNvSpPr txBox="1">
            <a:spLocks noGrp="1"/>
          </p:cNvSpPr>
          <p:nvPr>
            <p:ph type="body" idx="1"/>
          </p:nvPr>
        </p:nvSpPr>
        <p:spPr>
          <a:xfrm>
            <a:off x="471178" y="2964264"/>
            <a:ext cx="5471413" cy="1926433"/>
          </a:xfrm>
          <a:prstGeom prst="rect">
            <a:avLst/>
          </a:prstGeom>
        </p:spPr>
        <p:txBody>
          <a:bodyPr spcFirstLastPara="1" vert="horz" lIns="91440" tIns="45720" rIns="91440" bIns="45720" rtlCol="0" anchor="ctr" anchorCtr="0">
            <a:normAutofit/>
          </a:bodyPr>
          <a:lstStyle/>
          <a:p>
            <a:pPr marL="0" lvl="0" indent="0" defTabSz="914400">
              <a:spcBef>
                <a:spcPts val="0"/>
              </a:spcBef>
              <a:spcAft>
                <a:spcPts val="600"/>
              </a:spcAft>
              <a:buNone/>
            </a:pPr>
            <a:r>
              <a:rPr lang="en-US" sz="2000" dirty="0">
                <a:solidFill>
                  <a:schemeClr val="tx1"/>
                </a:solidFill>
                <a:latin typeface="+mj-lt"/>
                <a:ea typeface="+mn-ea"/>
                <a:cs typeface="+mn-cs"/>
              </a:rPr>
              <a:t>Dr Anna Rich-Abad, University of Nottingham </a:t>
            </a:r>
          </a:p>
          <a:p>
            <a:pPr marL="0" lvl="0" indent="0" defTabSz="914400">
              <a:spcBef>
                <a:spcPts val="0"/>
              </a:spcBef>
              <a:spcAft>
                <a:spcPts val="600"/>
              </a:spcAft>
              <a:buNone/>
            </a:pPr>
            <a:r>
              <a:rPr lang="en-US" sz="2000" dirty="0">
                <a:solidFill>
                  <a:schemeClr val="tx1"/>
                </a:solidFill>
                <a:latin typeface="+mj-lt"/>
                <a:ea typeface="+mn-ea"/>
                <a:cs typeface="+mn-cs"/>
              </a:rPr>
              <a:t>Prof. Jamie Wood, University of Lincoln </a:t>
            </a:r>
          </a:p>
          <a:p>
            <a:pPr marL="0" lvl="0" indent="-228600" defTabSz="914400">
              <a:spcBef>
                <a:spcPts val="0"/>
              </a:spcBef>
              <a:spcAft>
                <a:spcPts val="600"/>
              </a:spcAft>
              <a:buFont typeface="Arial" panose="020B0604020202020204" pitchFamily="34" charset="0"/>
              <a:buChar char="•"/>
            </a:pPr>
            <a:endParaRPr lang="en-US" sz="1500" dirty="0">
              <a:solidFill>
                <a:schemeClr val="tx1"/>
              </a:solidFill>
              <a:latin typeface="+mn-lt"/>
              <a:ea typeface="+mn-ea"/>
              <a:cs typeface="+mn-cs"/>
            </a:endParaRPr>
          </a:p>
          <a:p>
            <a:pPr marL="0" lvl="0" indent="-228600" defTabSz="914400">
              <a:spcBef>
                <a:spcPts val="0"/>
              </a:spcBef>
              <a:spcAft>
                <a:spcPts val="600"/>
              </a:spcAft>
              <a:buFont typeface="Arial" panose="020B0604020202020204" pitchFamily="34" charset="0"/>
              <a:buChar char="•"/>
            </a:pPr>
            <a:endParaRPr lang="en-US" sz="1500" dirty="0">
              <a:solidFill>
                <a:schemeClr val="tx1"/>
              </a:solidFill>
              <a:latin typeface="+mn-lt"/>
              <a:ea typeface="+mn-ea"/>
              <a:cs typeface="+mn-cs"/>
            </a:endParaRPr>
          </a:p>
          <a:p>
            <a:pPr marL="0" lvl="0" indent="-228600" defTabSz="914400">
              <a:spcBef>
                <a:spcPts val="0"/>
              </a:spcBef>
              <a:spcAft>
                <a:spcPts val="600"/>
              </a:spcAft>
              <a:buFont typeface="Arial" panose="020B0604020202020204" pitchFamily="34" charset="0"/>
              <a:buChar char="•"/>
            </a:pPr>
            <a:endParaRPr lang="en-US" sz="1500" dirty="0">
              <a:solidFill>
                <a:schemeClr val="tx1"/>
              </a:solidFill>
              <a:latin typeface="+mn-lt"/>
              <a:ea typeface="+mn-ea"/>
              <a:cs typeface="+mn-cs"/>
            </a:endParaRPr>
          </a:p>
        </p:txBody>
      </p:sp>
      <p:pic>
        <p:nvPicPr>
          <p:cNvPr id="4" name="Picture 3">
            <a:extLst>
              <a:ext uri="{FF2B5EF4-FFF2-40B4-BE49-F238E27FC236}">
                <a16:creationId xmlns:a16="http://schemas.microsoft.com/office/drawing/2014/main" id="{E3E098CC-DF02-3C67-3ED7-85E819751FC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304359" y="4005850"/>
            <a:ext cx="2390640" cy="884847"/>
          </a:xfrm>
          <a:prstGeom prst="rect">
            <a:avLst/>
          </a:prstGeom>
        </p:spPr>
      </p:pic>
      <p:pic>
        <p:nvPicPr>
          <p:cNvPr id="5" name="Picture 4">
            <a:extLst>
              <a:ext uri="{FF2B5EF4-FFF2-40B4-BE49-F238E27FC236}">
                <a16:creationId xmlns:a16="http://schemas.microsoft.com/office/drawing/2014/main" id="{E7213330-60A1-7044-B549-958A725032B2}"/>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797645" y="4010225"/>
            <a:ext cx="875177" cy="884847"/>
          </a:xfrm>
          <a:prstGeom prst="rect">
            <a:avLst/>
          </a:prstGeom>
        </p:spPr>
      </p:pic>
      <p:sp>
        <p:nvSpPr>
          <p:cNvPr id="2" name="TextBox 1">
            <a:extLst>
              <a:ext uri="{FF2B5EF4-FFF2-40B4-BE49-F238E27FC236}">
                <a16:creationId xmlns:a16="http://schemas.microsoft.com/office/drawing/2014/main" id="{9405967E-4D07-D484-E1DF-1BA45D7B18F4}"/>
              </a:ext>
            </a:extLst>
          </p:cNvPr>
          <p:cNvSpPr txBox="1"/>
          <p:nvPr/>
        </p:nvSpPr>
        <p:spPr>
          <a:xfrm>
            <a:off x="471178" y="4443684"/>
            <a:ext cx="3130729" cy="523220"/>
          </a:xfrm>
          <a:prstGeom prst="rect">
            <a:avLst/>
          </a:prstGeom>
          <a:ln/>
        </p:spPr>
        <p:style>
          <a:lnRef idx="3">
            <a:schemeClr val="lt1"/>
          </a:lnRef>
          <a:fillRef idx="1">
            <a:schemeClr val="accent2"/>
          </a:fillRef>
          <a:effectRef idx="1">
            <a:schemeClr val="accent2"/>
          </a:effectRef>
          <a:fontRef idx="minor">
            <a:schemeClr val="lt1"/>
          </a:fontRef>
        </p:style>
        <p:txBody>
          <a:bodyPr wrap="none" rtlCol="0">
            <a:spAutoFit/>
          </a:bodyPr>
          <a:lstStyle/>
          <a:p>
            <a:pPr algn="ctr"/>
            <a:r>
              <a:rPr lang="en-GB" sz="1400" dirty="0"/>
              <a:t>Project report: </a:t>
            </a:r>
            <a:r>
              <a:rPr lang="en-GB" sz="1400" dirty="0">
                <a:hlinkClick r:id="rId5"/>
              </a:rPr>
              <a:t>https://bit.ly/3ApbmWc</a:t>
            </a:r>
            <a:r>
              <a:rPr lang="en-GB" sz="1400" dirty="0"/>
              <a:t> </a:t>
            </a:r>
          </a:p>
          <a:p>
            <a:pPr algn="ctr"/>
            <a:r>
              <a:rPr lang="en-GB" sz="1400" dirty="0"/>
              <a:t>Project website: </a:t>
            </a:r>
            <a:r>
              <a:rPr lang="en-GB" sz="1400" dirty="0">
                <a:hlinkClick r:id="rId6"/>
              </a:rPr>
              <a:t>https://bit.ly/3XqMLun</a:t>
            </a:r>
            <a:r>
              <a:rPr lang="en-GB" sz="1400" dirty="0"/>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13"/>
        <p:cNvGrpSpPr/>
        <p:nvPr/>
      </p:nvGrpSpPr>
      <p:grpSpPr>
        <a:xfrm>
          <a:off x="0" y="0"/>
          <a:ext cx="0" cy="0"/>
          <a:chOff x="0" y="0"/>
          <a:chExt cx="0" cy="0"/>
        </a:xfrm>
      </p:grpSpPr>
      <p:sp>
        <p:nvSpPr>
          <p:cNvPr id="914" name="Google Shape;914;p111"/>
          <p:cNvSpPr txBox="1">
            <a:spLocks noGrp="1"/>
          </p:cNvSpPr>
          <p:nvPr>
            <p:ph type="title"/>
          </p:nvPr>
        </p:nvSpPr>
        <p:spPr>
          <a:xfrm>
            <a:off x="628650" y="273844"/>
            <a:ext cx="7886700" cy="994172"/>
          </a:xfrm>
        </p:spPr>
        <p:txBody>
          <a:bodyPr spcFirstLastPara="1" wrap="square" lIns="68575" tIns="34275" rIns="68575" bIns="34275" anchor="ctr" anchorCtr="0">
            <a:normAutofit/>
          </a:bodyPr>
          <a:lstStyle/>
          <a:p>
            <a:pPr lvl="0"/>
            <a:r>
              <a:rPr lang="en-GB" dirty="0"/>
              <a:t>Question: </a:t>
            </a:r>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7" name="Add-in 6" descr="mentimeter poll. Log in with the QR or number in the screen and answer the question according to the scale.">
                <a:extLst>
                  <a:ext uri="{FF2B5EF4-FFF2-40B4-BE49-F238E27FC236}">
                    <a16:creationId xmlns:a16="http://schemas.microsoft.com/office/drawing/2014/main" id="{D239EA5A-FBC6-BF1A-5821-C6AEA7537F9A}"/>
                  </a:ext>
                </a:extLst>
              </p:cNvPr>
              <p:cNvGraphicFramePr>
                <a:graphicFrameLocks noGrp="1"/>
              </p:cNvGraphicFramePr>
              <p:nvPr>
                <p:extLst>
                  <p:ext uri="{D42A27DB-BD31-4B8C-83A1-F6EECF244321}">
                    <p14:modId xmlns:p14="http://schemas.microsoft.com/office/powerpoint/2010/main" val="778802123"/>
                  </p:ext>
                </p:extLst>
              </p:nvPr>
            </p:nvGraphicFramePr>
            <p:xfrm>
              <a:off x="628650" y="1257301"/>
              <a:ext cx="8053578" cy="3612355"/>
            </p:xfrm>
            <a:graphic>
              <a:graphicData uri="http://schemas.microsoft.com/office/webextensions/webextension/2010/11">
                <we:webextensionref xmlns:we="http://schemas.microsoft.com/office/webextensions/webextension/2010/11" xmlns:r="http://schemas.openxmlformats.org/officeDocument/2006/relationships" r:id="rId3"/>
              </a:graphicData>
            </a:graphic>
          </p:graphicFrame>
        </mc:Choice>
        <mc:Fallback xmlns="">
          <p:pic>
            <p:nvPicPr>
              <p:cNvPr id="7" name="Add-in 6" descr="mentimeter poll. Log in with the QR or number in the screen and answer the question according to the scale.">
                <a:extLst>
                  <a:ext uri="{FF2B5EF4-FFF2-40B4-BE49-F238E27FC236}">
                    <a16:creationId xmlns:a16="http://schemas.microsoft.com/office/drawing/2014/main" id="{D239EA5A-FBC6-BF1A-5821-C6AEA7537F9A}"/>
                  </a:ext>
                </a:extLst>
              </p:cNvPr>
              <p:cNvPicPr>
                <a:picLocks noGrp="1" noRot="1" noChangeAspect="1" noMove="1" noResize="1" noEditPoints="1" noAdjustHandles="1" noChangeArrowheads="1" noChangeShapeType="1"/>
              </p:cNvPicPr>
              <p:nvPr/>
            </p:nvPicPr>
            <p:blipFill>
              <a:blip r:embed="rId4"/>
              <a:stretch>
                <a:fillRect/>
              </a:stretch>
            </p:blipFill>
            <p:spPr>
              <a:xfrm>
                <a:off x="628650" y="1257301"/>
                <a:ext cx="8053578" cy="3612355"/>
              </a:xfrm>
              <a:prstGeom prst="rect">
                <a:avLst/>
              </a:prstGeom>
            </p:spPr>
          </p:pic>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41"/>
        <p:cNvGrpSpPr/>
        <p:nvPr/>
      </p:nvGrpSpPr>
      <p:grpSpPr>
        <a:xfrm>
          <a:off x="0" y="0"/>
          <a:ext cx="0" cy="0"/>
          <a:chOff x="0" y="0"/>
          <a:chExt cx="0" cy="0"/>
        </a:xfrm>
      </p:grpSpPr>
      <p:sp>
        <p:nvSpPr>
          <p:cNvPr id="4" name="TextBox 3">
            <a:extLst>
              <a:ext uri="{FF2B5EF4-FFF2-40B4-BE49-F238E27FC236}">
                <a16:creationId xmlns:a16="http://schemas.microsoft.com/office/drawing/2014/main" id="{FA26B466-E1E4-0054-5FEC-A2DAA7005277}"/>
              </a:ext>
            </a:extLst>
          </p:cNvPr>
          <p:cNvSpPr txBox="1"/>
          <p:nvPr/>
        </p:nvSpPr>
        <p:spPr>
          <a:xfrm>
            <a:off x="408895" y="2047002"/>
            <a:ext cx="3998512" cy="1015663"/>
          </a:xfrm>
          <a:prstGeom prst="rect">
            <a:avLst/>
          </a:prstGeom>
          <a:solidFill>
            <a:schemeClr val="accent6">
              <a:lumMod val="40000"/>
              <a:lumOff val="60000"/>
            </a:schemeClr>
          </a:solidFill>
        </p:spPr>
        <p:txBody>
          <a:bodyPr wrap="square">
            <a:spAutoFit/>
          </a:bodyPr>
          <a:lstStyle/>
          <a:p>
            <a:r>
              <a:rPr lang="en-GB" sz="1200" dirty="0"/>
              <a:t>“… Concentrating with a screen. Accessibility issues especially for students with dyslexia in particular screen readers or the ability to personalise the experience. Note taking strategies. Critical thinking notes around what they have got from the text. How to get the most from the </a:t>
            </a:r>
            <a:r>
              <a:rPr lang="en-GB" sz="1200" dirty="0" err="1"/>
              <a:t>etext</a:t>
            </a:r>
            <a:r>
              <a:rPr lang="en-GB" sz="1200" dirty="0"/>
              <a:t> …” </a:t>
            </a:r>
          </a:p>
        </p:txBody>
      </p:sp>
      <p:sp>
        <p:nvSpPr>
          <p:cNvPr id="8" name="TextBox 7">
            <a:extLst>
              <a:ext uri="{FF2B5EF4-FFF2-40B4-BE49-F238E27FC236}">
                <a16:creationId xmlns:a16="http://schemas.microsoft.com/office/drawing/2014/main" id="{6B8BADBE-BF92-25CA-AEBB-1A8426D47C28}"/>
              </a:ext>
            </a:extLst>
          </p:cNvPr>
          <p:cNvSpPr txBox="1"/>
          <p:nvPr/>
        </p:nvSpPr>
        <p:spPr>
          <a:xfrm>
            <a:off x="408895" y="3541245"/>
            <a:ext cx="3998512" cy="830997"/>
          </a:xfrm>
          <a:prstGeom prst="rect">
            <a:avLst/>
          </a:prstGeom>
          <a:solidFill>
            <a:schemeClr val="accent6">
              <a:lumMod val="40000"/>
              <a:lumOff val="60000"/>
            </a:schemeClr>
          </a:solidFill>
        </p:spPr>
        <p:txBody>
          <a:bodyPr wrap="square">
            <a:spAutoFit/>
          </a:bodyPr>
          <a:lstStyle/>
          <a:p>
            <a:r>
              <a:rPr lang="en-GB" sz="1200" dirty="0"/>
              <a:t>“synchronously - sharing thoughts on the spot can be daunting; asynchronously - the jury is still out how damaging screens are for us; definitely attention spans have become shorter, distractions more apparent”</a:t>
            </a:r>
          </a:p>
        </p:txBody>
      </p:sp>
      <p:sp>
        <p:nvSpPr>
          <p:cNvPr id="14" name="TextBox 13">
            <a:extLst>
              <a:ext uri="{FF2B5EF4-FFF2-40B4-BE49-F238E27FC236}">
                <a16:creationId xmlns:a16="http://schemas.microsoft.com/office/drawing/2014/main" id="{551ACE4E-642E-8611-5EA6-84C89A2D9F6F}"/>
              </a:ext>
            </a:extLst>
          </p:cNvPr>
          <p:cNvSpPr txBox="1"/>
          <p:nvPr/>
        </p:nvSpPr>
        <p:spPr>
          <a:xfrm>
            <a:off x="4572000" y="846673"/>
            <a:ext cx="4269784" cy="1200329"/>
          </a:xfrm>
          <a:prstGeom prst="rect">
            <a:avLst/>
          </a:prstGeom>
          <a:solidFill>
            <a:schemeClr val="accent6">
              <a:lumMod val="40000"/>
              <a:lumOff val="60000"/>
            </a:schemeClr>
          </a:solidFill>
        </p:spPr>
        <p:txBody>
          <a:bodyPr wrap="square">
            <a:spAutoFit/>
          </a:bodyPr>
          <a:lstStyle/>
          <a:p>
            <a:r>
              <a:rPr lang="en-GB" sz="1200" dirty="0"/>
              <a:t>“The usual obstacles include dyslexia, dyspraxia, ADHD, ADD, anxiety, depression, OCDs etc. We are, I think, getting good at supporting these barriers. The less obvious ones tend to include apathy, overwhelm, not finding the resources, confusion, or lack of self confidence, leading them to abandon the reading at the first point of resistance”</a:t>
            </a:r>
          </a:p>
        </p:txBody>
      </p:sp>
      <p:sp>
        <p:nvSpPr>
          <p:cNvPr id="16" name="TextBox 15">
            <a:extLst>
              <a:ext uri="{FF2B5EF4-FFF2-40B4-BE49-F238E27FC236}">
                <a16:creationId xmlns:a16="http://schemas.microsoft.com/office/drawing/2014/main" id="{AC779A7B-04E3-050F-BCB1-8842C33D916F}"/>
              </a:ext>
            </a:extLst>
          </p:cNvPr>
          <p:cNvSpPr txBox="1"/>
          <p:nvPr/>
        </p:nvSpPr>
        <p:spPr>
          <a:xfrm>
            <a:off x="4572000" y="2571749"/>
            <a:ext cx="4269784" cy="1938992"/>
          </a:xfrm>
          <a:prstGeom prst="rect">
            <a:avLst/>
          </a:prstGeom>
          <a:solidFill>
            <a:schemeClr val="accent6">
              <a:lumMod val="40000"/>
              <a:lumOff val="60000"/>
            </a:schemeClr>
          </a:solidFill>
        </p:spPr>
        <p:txBody>
          <a:bodyPr wrap="square">
            <a:spAutoFit/>
          </a:bodyPr>
          <a:lstStyle/>
          <a:p>
            <a:r>
              <a:rPr lang="en-GB" sz="1200" dirty="0"/>
              <a:t>“Lack of adequate equipment - mobile phones to read documents. […] Lack of support is a big one-- lecturers assume that students know how to read, and forget to teach them how to tackle an unfamiliar text. Online texts can be long or not very accessible; lecturers do not talk about ways to make the text accessible--it is assumed that students will know this. Normalising the use of assistive technology and of reading techniques friendly to neurodiversity, would not require academics to make radical changes but they act like their students are lazy or stupid for not figuring things out on their own.” </a:t>
            </a:r>
          </a:p>
        </p:txBody>
      </p:sp>
      <p:sp>
        <p:nvSpPr>
          <p:cNvPr id="2" name="Title 1">
            <a:extLst>
              <a:ext uri="{FF2B5EF4-FFF2-40B4-BE49-F238E27FC236}">
                <a16:creationId xmlns:a16="http://schemas.microsoft.com/office/drawing/2014/main" id="{BAB94AD6-A31E-4862-9DB3-8BD4A2D7D148}"/>
              </a:ext>
            </a:extLst>
          </p:cNvPr>
          <p:cNvSpPr txBox="1">
            <a:spLocks noGrp="1"/>
          </p:cNvSpPr>
          <p:nvPr>
            <p:ph type="title" idx="4294967295"/>
          </p:nvPr>
        </p:nvSpPr>
        <p:spPr>
          <a:xfrm flipH="1">
            <a:off x="552244" y="328358"/>
            <a:ext cx="3711814" cy="15696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chemeClr val="tx1"/>
                </a:solidFill>
                <a:effectLst/>
                <a:uLnTx/>
                <a:uFillTx/>
                <a:ea typeface="+mn-ea"/>
                <a:cs typeface="+mn-cs"/>
              </a:rPr>
              <a:t>Challenges for students according to staff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7957C9A-E71B-B869-8225-C47641894928}"/>
              </a:ext>
              <a:ext uri="{C183D7F6-B498-43B3-948B-1728B52AA6E4}">
                <adec:decorative xmlns:adec="http://schemas.microsoft.com/office/drawing/2017/decorative" val="1"/>
              </a:ext>
            </a:extLst>
          </p:cNvPr>
          <p:cNvPicPr>
            <a:picLocks noGrp="1" noChangeAspect="1"/>
          </p:cNvPicPr>
          <p:nvPr>
            <p:ph idx="1"/>
          </p:nvPr>
        </p:nvPicPr>
        <p:blipFill>
          <a:blip r:embed="rId3"/>
          <a:stretch>
            <a:fillRect/>
          </a:stretch>
        </p:blipFill>
        <p:spPr>
          <a:xfrm>
            <a:off x="912752" y="1832028"/>
            <a:ext cx="3248544" cy="3308229"/>
          </a:xfrm>
        </p:spPr>
      </p:pic>
      <p:sp>
        <p:nvSpPr>
          <p:cNvPr id="4" name="TextBox 3">
            <a:extLst>
              <a:ext uri="{FF2B5EF4-FFF2-40B4-BE49-F238E27FC236}">
                <a16:creationId xmlns:a16="http://schemas.microsoft.com/office/drawing/2014/main" id="{05A5C8BA-9F91-8588-6DBD-1637197F40EB}"/>
              </a:ext>
            </a:extLst>
          </p:cNvPr>
          <p:cNvSpPr txBox="1"/>
          <p:nvPr/>
        </p:nvSpPr>
        <p:spPr>
          <a:xfrm>
            <a:off x="4996866" y="216201"/>
            <a:ext cx="3614286" cy="1015663"/>
          </a:xfrm>
          <a:prstGeom prst="rect">
            <a:avLst/>
          </a:prstGeom>
          <a:solidFill>
            <a:schemeClr val="accent4">
              <a:lumMod val="40000"/>
              <a:lumOff val="60000"/>
            </a:schemeClr>
          </a:solidFill>
        </p:spPr>
        <p:txBody>
          <a:bodyPr wrap="square">
            <a:spAutoFit/>
          </a:bodyPr>
          <a:lstStyle/>
          <a:p>
            <a:r>
              <a:rPr lang="en-GB" sz="1000" dirty="0"/>
              <a:t>Occasionally, material isn't available online (for free) or it can be difficult to download. Not having a physical copy can be challenging in terms of note-making as this has to be done separately on a word document or paper. Not always practical as internet access is usually required and this is not always possible for example if a device breaks. </a:t>
            </a:r>
          </a:p>
        </p:txBody>
      </p:sp>
      <p:sp>
        <p:nvSpPr>
          <p:cNvPr id="8" name="TextBox 7">
            <a:extLst>
              <a:ext uri="{FF2B5EF4-FFF2-40B4-BE49-F238E27FC236}">
                <a16:creationId xmlns:a16="http://schemas.microsoft.com/office/drawing/2014/main" id="{8E2788E9-5AFD-719C-C79B-10F49B645684}"/>
              </a:ext>
            </a:extLst>
          </p:cNvPr>
          <p:cNvSpPr txBox="1"/>
          <p:nvPr/>
        </p:nvSpPr>
        <p:spPr>
          <a:xfrm>
            <a:off x="4988595" y="1406547"/>
            <a:ext cx="3614286" cy="861774"/>
          </a:xfrm>
          <a:prstGeom prst="rect">
            <a:avLst/>
          </a:prstGeom>
          <a:solidFill>
            <a:schemeClr val="accent4">
              <a:lumMod val="40000"/>
              <a:lumOff val="60000"/>
            </a:schemeClr>
          </a:solidFill>
        </p:spPr>
        <p:txBody>
          <a:bodyPr wrap="square">
            <a:spAutoFit/>
          </a:bodyPr>
          <a:lstStyle/>
          <a:p>
            <a:r>
              <a:rPr lang="en-GB" sz="1000" dirty="0"/>
              <a:t>It can be hard to stay focused when reading for so long, not actually focussing on what you are reading. Writing feels less meaningful and satisfying when 3 pages of typed is like 6 handwritten pages. There is an increased degree of isolation with reading and studying online.</a:t>
            </a:r>
          </a:p>
        </p:txBody>
      </p:sp>
      <p:sp>
        <p:nvSpPr>
          <p:cNvPr id="10" name="TextBox 9">
            <a:extLst>
              <a:ext uri="{FF2B5EF4-FFF2-40B4-BE49-F238E27FC236}">
                <a16:creationId xmlns:a16="http://schemas.microsoft.com/office/drawing/2014/main" id="{C3C583F9-4C97-F62B-DABD-FB12F02D76CA}"/>
              </a:ext>
            </a:extLst>
          </p:cNvPr>
          <p:cNvSpPr txBox="1"/>
          <p:nvPr/>
        </p:nvSpPr>
        <p:spPr>
          <a:xfrm>
            <a:off x="4996866" y="3130035"/>
            <a:ext cx="3614286" cy="707886"/>
          </a:xfrm>
          <a:prstGeom prst="rect">
            <a:avLst/>
          </a:prstGeom>
          <a:solidFill>
            <a:schemeClr val="accent4">
              <a:lumMod val="40000"/>
              <a:lumOff val="60000"/>
            </a:schemeClr>
          </a:solidFill>
        </p:spPr>
        <p:txBody>
          <a:bodyPr wrap="square">
            <a:spAutoFit/>
          </a:bodyPr>
          <a:lstStyle/>
          <a:p>
            <a:r>
              <a:rPr lang="en-GB" sz="1000" dirty="0"/>
              <a:t>I don't engage with the material as much as I do with printed versions. I cannot read eBooks, for example, as staring at words on a screen hurts my eyes and the information doesn't sink in as well as a real book. </a:t>
            </a:r>
          </a:p>
        </p:txBody>
      </p:sp>
      <p:sp>
        <p:nvSpPr>
          <p:cNvPr id="14" name="TextBox 13">
            <a:extLst>
              <a:ext uri="{FF2B5EF4-FFF2-40B4-BE49-F238E27FC236}">
                <a16:creationId xmlns:a16="http://schemas.microsoft.com/office/drawing/2014/main" id="{239C86B3-9ECD-BB83-E883-C3BF1FD4D320}"/>
              </a:ext>
            </a:extLst>
          </p:cNvPr>
          <p:cNvSpPr txBox="1"/>
          <p:nvPr/>
        </p:nvSpPr>
        <p:spPr>
          <a:xfrm>
            <a:off x="5005138" y="4005975"/>
            <a:ext cx="3597743" cy="400110"/>
          </a:xfrm>
          <a:prstGeom prst="rect">
            <a:avLst/>
          </a:prstGeom>
          <a:solidFill>
            <a:schemeClr val="accent4">
              <a:lumMod val="40000"/>
              <a:lumOff val="60000"/>
            </a:schemeClr>
          </a:solidFill>
        </p:spPr>
        <p:txBody>
          <a:bodyPr wrap="square">
            <a:spAutoFit/>
          </a:bodyPr>
          <a:lstStyle/>
          <a:p>
            <a:r>
              <a:rPr lang="en-GB" sz="1000" dirty="0"/>
              <a:t>Not all texts are accessible, in respect to the technology I use for dyslexia. </a:t>
            </a:r>
          </a:p>
        </p:txBody>
      </p:sp>
      <p:sp>
        <p:nvSpPr>
          <p:cNvPr id="16" name="TextBox 15">
            <a:extLst>
              <a:ext uri="{FF2B5EF4-FFF2-40B4-BE49-F238E27FC236}">
                <a16:creationId xmlns:a16="http://schemas.microsoft.com/office/drawing/2014/main" id="{714B68FC-EAD2-5FF0-95C6-DC2CF6575009}"/>
              </a:ext>
            </a:extLst>
          </p:cNvPr>
          <p:cNvSpPr txBox="1"/>
          <p:nvPr/>
        </p:nvSpPr>
        <p:spPr>
          <a:xfrm>
            <a:off x="4988595" y="2420681"/>
            <a:ext cx="3614286" cy="553998"/>
          </a:xfrm>
          <a:prstGeom prst="rect">
            <a:avLst/>
          </a:prstGeom>
          <a:solidFill>
            <a:schemeClr val="accent4">
              <a:lumMod val="40000"/>
              <a:lumOff val="60000"/>
            </a:schemeClr>
          </a:solidFill>
        </p:spPr>
        <p:txBody>
          <a:bodyPr wrap="square">
            <a:spAutoFit/>
          </a:bodyPr>
          <a:lstStyle/>
          <a:p>
            <a:r>
              <a:rPr lang="en-GB" sz="1000" dirty="0"/>
              <a:t>Eternal, agonising loneliness. It is so much harder to meet your </a:t>
            </a:r>
            <a:r>
              <a:rPr lang="en-GB" sz="1000" dirty="0" err="1"/>
              <a:t>coursemates</a:t>
            </a:r>
            <a:r>
              <a:rPr lang="en-GB" sz="1000" dirty="0"/>
              <a:t> and make friends when everyone is reading alone in there own little boxes reading off screens.</a:t>
            </a:r>
          </a:p>
        </p:txBody>
      </p:sp>
      <p:sp>
        <p:nvSpPr>
          <p:cNvPr id="18" name="TextBox 17">
            <a:extLst>
              <a:ext uri="{FF2B5EF4-FFF2-40B4-BE49-F238E27FC236}">
                <a16:creationId xmlns:a16="http://schemas.microsoft.com/office/drawing/2014/main" id="{A506316C-8D7B-9B6E-8D03-B29024EC0B61}"/>
              </a:ext>
            </a:extLst>
          </p:cNvPr>
          <p:cNvSpPr txBox="1"/>
          <p:nvPr/>
        </p:nvSpPr>
        <p:spPr>
          <a:xfrm>
            <a:off x="5005138" y="4619392"/>
            <a:ext cx="3597743" cy="246221"/>
          </a:xfrm>
          <a:prstGeom prst="rect">
            <a:avLst/>
          </a:prstGeom>
          <a:solidFill>
            <a:schemeClr val="accent4">
              <a:lumMod val="40000"/>
              <a:lumOff val="60000"/>
            </a:schemeClr>
          </a:solidFill>
        </p:spPr>
        <p:txBody>
          <a:bodyPr wrap="square">
            <a:spAutoFit/>
          </a:bodyPr>
          <a:lstStyle/>
          <a:p>
            <a:r>
              <a:rPr lang="en-GB" sz="1000" dirty="0"/>
              <a:t>ADHD makes it difficult. Feel like I would need support.</a:t>
            </a:r>
          </a:p>
        </p:txBody>
      </p:sp>
      <p:sp>
        <p:nvSpPr>
          <p:cNvPr id="2" name="Title 1">
            <a:extLst>
              <a:ext uri="{FF2B5EF4-FFF2-40B4-BE49-F238E27FC236}">
                <a16:creationId xmlns:a16="http://schemas.microsoft.com/office/drawing/2014/main" id="{636D7BDC-044D-4DED-528F-CCDD4614FF0C}"/>
              </a:ext>
            </a:extLst>
          </p:cNvPr>
          <p:cNvSpPr txBox="1">
            <a:spLocks noGrp="1"/>
          </p:cNvSpPr>
          <p:nvPr>
            <p:ph type="title" idx="4294967295"/>
          </p:nvPr>
        </p:nvSpPr>
        <p:spPr>
          <a:xfrm>
            <a:off x="541119" y="216201"/>
            <a:ext cx="4160520" cy="161582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300" b="0" i="0" u="none" strike="noStrike" kern="1200" cap="none" spc="0" normalizeH="0" baseline="0" noProof="0" dirty="0">
                <a:ln>
                  <a:noFill/>
                </a:ln>
                <a:solidFill>
                  <a:schemeClr val="tx1"/>
                </a:solidFill>
                <a:effectLst/>
                <a:uLnTx/>
                <a:uFillTx/>
                <a:latin typeface="+mj-lt"/>
                <a:ea typeface="+mn-ea"/>
                <a:cs typeface="+mn-cs"/>
              </a:rPr>
              <a:t>Challenges to online reading according to students</a:t>
            </a:r>
          </a:p>
        </p:txBody>
      </p:sp>
    </p:spTree>
    <p:extLst>
      <p:ext uri="{BB962C8B-B14F-4D97-AF65-F5344CB8AC3E}">
        <p14:creationId xmlns:p14="http://schemas.microsoft.com/office/powerpoint/2010/main" val="32744005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A452FA2-F361-EC53-8636-170ADD806BB1}"/>
              </a:ext>
              <a:ext uri="{C183D7F6-B498-43B3-948B-1728B52AA6E4}">
                <adec:decorative xmlns:adec="http://schemas.microsoft.com/office/drawing/2017/decorative" val="1"/>
              </a:ext>
            </a:extLst>
          </p:cNvPr>
          <p:cNvPicPr>
            <a:picLocks noChangeAspect="1"/>
          </p:cNvPicPr>
          <p:nvPr/>
        </p:nvPicPr>
        <p:blipFill rotWithShape="1">
          <a:blip r:embed="rId3"/>
          <a:srcRect l="2685" t="9713" r="2405"/>
          <a:stretch/>
        </p:blipFill>
        <p:spPr>
          <a:xfrm>
            <a:off x="240224" y="1790054"/>
            <a:ext cx="5083444" cy="2657493"/>
          </a:xfrm>
          <a:prstGeom prst="rect">
            <a:avLst/>
          </a:prstGeom>
        </p:spPr>
      </p:pic>
      <p:sp>
        <p:nvSpPr>
          <p:cNvPr id="7" name="TextBox 6">
            <a:extLst>
              <a:ext uri="{FF2B5EF4-FFF2-40B4-BE49-F238E27FC236}">
                <a16:creationId xmlns:a16="http://schemas.microsoft.com/office/drawing/2014/main" id="{FF3C6DD9-1AA1-1D47-1AA6-5E94505162C9}"/>
              </a:ext>
            </a:extLst>
          </p:cNvPr>
          <p:cNvSpPr txBox="1"/>
          <p:nvPr/>
        </p:nvSpPr>
        <p:spPr>
          <a:xfrm>
            <a:off x="5323668" y="936998"/>
            <a:ext cx="3502617" cy="4124206"/>
          </a:xfrm>
          <a:prstGeom prst="rect">
            <a:avLst/>
          </a:prstGeom>
          <a:solidFill>
            <a:schemeClr val="accent1">
              <a:lumMod val="40000"/>
              <a:lumOff val="60000"/>
            </a:schemeClr>
          </a:solidFill>
        </p:spPr>
        <p:txBody>
          <a:bodyPr wrap="square">
            <a:spAutoFit/>
          </a:bodyPr>
          <a:lstStyle/>
          <a:p>
            <a:r>
              <a:rPr lang="en-GB" sz="2800" dirty="0"/>
              <a:t>Recommendations</a:t>
            </a:r>
          </a:p>
          <a:p>
            <a:pPr marL="285750" indent="-285750">
              <a:buFont typeface="Arial" panose="020B0604020202020204" pitchFamily="34" charset="0"/>
              <a:buChar char="•"/>
            </a:pPr>
            <a:r>
              <a:rPr lang="en-GB" dirty="0"/>
              <a:t>Embedding into course </a:t>
            </a:r>
          </a:p>
          <a:p>
            <a:pPr marL="742950" lvl="1" indent="-285750">
              <a:buFont typeface="Arial" panose="020B0604020202020204" pitchFamily="34" charset="0"/>
              <a:buChar char="•"/>
            </a:pPr>
            <a:r>
              <a:rPr lang="en-GB" dirty="0"/>
              <a:t>Core reading skills should be mandatory because skills needed in HE are different </a:t>
            </a:r>
          </a:p>
          <a:p>
            <a:pPr marL="742950" lvl="1" indent="-285750">
              <a:buFont typeface="Arial" panose="020B0604020202020204" pitchFamily="34" charset="0"/>
              <a:buChar char="•"/>
            </a:pPr>
            <a:r>
              <a:rPr lang="en-GB" dirty="0"/>
              <a:t>Note taking training </a:t>
            </a:r>
          </a:p>
          <a:p>
            <a:pPr marL="285750" indent="-285750">
              <a:buFont typeface="Arial" panose="020B0604020202020204" pitchFamily="34" charset="0"/>
              <a:buChar char="•"/>
            </a:pPr>
            <a:r>
              <a:rPr lang="en-GB" dirty="0"/>
              <a:t>Collaborative reading</a:t>
            </a:r>
          </a:p>
          <a:p>
            <a:pPr marL="742950" lvl="1" indent="-285750">
              <a:buFont typeface="Arial" panose="020B0604020202020204" pitchFamily="34" charset="0"/>
              <a:buChar char="•"/>
            </a:pPr>
            <a:r>
              <a:rPr lang="en-GB" dirty="0"/>
              <a:t>Student-led/ timetabled reading groups</a:t>
            </a:r>
          </a:p>
          <a:p>
            <a:pPr marL="285750" indent="-285750">
              <a:buFont typeface="Arial" panose="020B0604020202020204" pitchFamily="34" charset="0"/>
              <a:buChar char="•"/>
            </a:pPr>
            <a:r>
              <a:rPr lang="en-GB" dirty="0"/>
              <a:t>Digitisation of resources </a:t>
            </a:r>
          </a:p>
          <a:p>
            <a:pPr marL="285750" indent="-285750">
              <a:buFont typeface="Arial" panose="020B0604020202020204" pitchFamily="34" charset="0"/>
              <a:buChar char="•"/>
            </a:pPr>
            <a:r>
              <a:rPr lang="en-GB" dirty="0"/>
              <a:t>Open access </a:t>
            </a:r>
          </a:p>
          <a:p>
            <a:pPr marL="285750" indent="-285750">
              <a:buFont typeface="Arial" panose="020B0604020202020204" pitchFamily="34" charset="0"/>
              <a:buChar char="•"/>
            </a:pPr>
            <a:r>
              <a:rPr lang="en-GB" dirty="0"/>
              <a:t>Audiobooks/ read-aloud </a:t>
            </a:r>
          </a:p>
          <a:p>
            <a:pPr marL="285750" indent="-285750">
              <a:buFont typeface="Arial" panose="020B0604020202020204" pitchFamily="34" charset="0"/>
              <a:buChar char="•"/>
            </a:pPr>
            <a:r>
              <a:rPr lang="en-GB" dirty="0"/>
              <a:t>Tips on avoiding distractions </a:t>
            </a:r>
          </a:p>
        </p:txBody>
      </p:sp>
      <p:sp>
        <p:nvSpPr>
          <p:cNvPr id="6" name="Title 1">
            <a:extLst>
              <a:ext uri="{FF2B5EF4-FFF2-40B4-BE49-F238E27FC236}">
                <a16:creationId xmlns:a16="http://schemas.microsoft.com/office/drawing/2014/main" id="{54101C88-1BC4-FD30-3D0B-CB3318E3F56C}"/>
              </a:ext>
            </a:extLst>
          </p:cNvPr>
          <p:cNvSpPr txBox="1">
            <a:spLocks/>
          </p:cNvSpPr>
          <p:nvPr/>
        </p:nvSpPr>
        <p:spPr>
          <a:xfrm>
            <a:off x="240224" y="1125151"/>
            <a:ext cx="4951708" cy="563066"/>
          </a:xfrm>
          <a:prstGeom prst="rect">
            <a:avLst/>
          </a:prstGeom>
          <a:solidFill>
            <a:srgbClr val="008080"/>
          </a:solidFill>
          <a:ln>
            <a:noFill/>
          </a:ln>
        </p:spPr>
        <p:txBody>
          <a:bodyPr spcFirstLastPara="1" vert="horz" wrap="square" lIns="91425" tIns="91425" rIns="91425" bIns="91425" rtlCol="0" anchor="t" anchorCtr="0">
            <a:noAutofit/>
          </a:bodyPr>
          <a:lstStyle>
            <a:lvl1pPr lvl="0" algn="l" defTabSz="685800" rtl="0" eaLnBrk="1" latinLnBrk="0" hangingPunct="1">
              <a:lnSpc>
                <a:spcPct val="90000"/>
              </a:lnSpc>
              <a:spcBef>
                <a:spcPts val="0"/>
              </a:spcBef>
              <a:spcAft>
                <a:spcPts val="0"/>
              </a:spcAft>
              <a:buClr>
                <a:schemeClr val="lt1"/>
              </a:buClr>
              <a:buSzPts val="2400"/>
              <a:buFont typeface="Open Sans"/>
              <a:buNone/>
              <a:defRPr sz="2400" b="1" kern="1200">
                <a:solidFill>
                  <a:schemeClr val="lt1"/>
                </a:solidFill>
                <a:latin typeface="Open Sans"/>
                <a:ea typeface="Open Sans"/>
                <a:cs typeface="Open Sans"/>
                <a:sym typeface="Open Sa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en-GB" b="0" dirty="0">
                <a:solidFill>
                  <a:schemeClr val="bg1"/>
                </a:solidFill>
                <a:latin typeface="+mj-lt"/>
              </a:rPr>
              <a:t>One thing I’d change</a:t>
            </a:r>
          </a:p>
        </p:txBody>
      </p:sp>
      <p:sp>
        <p:nvSpPr>
          <p:cNvPr id="3" name="Title 2">
            <a:extLst>
              <a:ext uri="{FF2B5EF4-FFF2-40B4-BE49-F238E27FC236}">
                <a16:creationId xmlns:a16="http://schemas.microsoft.com/office/drawing/2014/main" id="{FBB415CD-DE20-892E-F8D7-352F0F5DFC0B}"/>
              </a:ext>
            </a:extLst>
          </p:cNvPr>
          <p:cNvSpPr txBox="1">
            <a:spLocks noGrp="1"/>
          </p:cNvSpPr>
          <p:nvPr>
            <p:ph type="title" idx="4294967295"/>
          </p:nvPr>
        </p:nvSpPr>
        <p:spPr>
          <a:xfrm>
            <a:off x="240224" y="263836"/>
            <a:ext cx="8586060" cy="6001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300" b="0" i="0" u="none" strike="noStrike" kern="1200" cap="none" spc="0" normalizeH="0" baseline="0" noProof="0" dirty="0">
                <a:ln>
                  <a:noFill/>
                </a:ln>
                <a:solidFill>
                  <a:schemeClr val="tx1"/>
                </a:solidFill>
                <a:effectLst/>
                <a:uLnTx/>
                <a:uFillTx/>
                <a:latin typeface="+mj-lt"/>
                <a:ea typeface="+mn-ea"/>
                <a:cs typeface="+mn-cs"/>
              </a:rPr>
              <a:t>Students’ hindsight and recommendations</a:t>
            </a:r>
          </a:p>
        </p:txBody>
      </p:sp>
    </p:spTree>
    <p:extLst>
      <p:ext uri="{BB962C8B-B14F-4D97-AF65-F5344CB8AC3E}">
        <p14:creationId xmlns:p14="http://schemas.microsoft.com/office/powerpoint/2010/main" val="2593124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1A9A8-F4ED-642D-FA4C-D87F164CAACE}"/>
              </a:ext>
            </a:extLst>
          </p:cNvPr>
          <p:cNvSpPr>
            <a:spLocks noGrp="1"/>
          </p:cNvSpPr>
          <p:nvPr>
            <p:ph type="ctrTitle"/>
          </p:nvPr>
        </p:nvSpPr>
        <p:spPr>
          <a:xfrm>
            <a:off x="510516" y="186803"/>
            <a:ext cx="5454055" cy="1013576"/>
          </a:xfrm>
          <a:solidFill>
            <a:schemeClr val="bg1"/>
          </a:solidFill>
        </p:spPr>
        <p:txBody>
          <a:bodyPr anchor="ctr">
            <a:normAutofit/>
          </a:bodyPr>
          <a:lstStyle/>
          <a:p>
            <a:pPr algn="l"/>
            <a:r>
              <a:rPr lang="en-GB" sz="3300" dirty="0"/>
              <a:t>Help sheets</a:t>
            </a:r>
            <a:br>
              <a:rPr lang="en-GB" sz="3000" dirty="0"/>
            </a:br>
            <a:r>
              <a:rPr lang="en-GB" sz="1800" dirty="0"/>
              <a:t>(download with the </a:t>
            </a:r>
            <a:r>
              <a:rPr lang="en-GB" sz="1800" dirty="0" err="1"/>
              <a:t>qr</a:t>
            </a:r>
            <a:r>
              <a:rPr lang="en-GB" sz="1800" dirty="0"/>
              <a:t> code)</a:t>
            </a:r>
            <a:r>
              <a:rPr lang="en-GB" sz="1800" i="1" dirty="0">
                <a:solidFill>
                  <a:schemeClr val="bg1"/>
                </a:solidFill>
              </a:rPr>
              <a:t>)</a:t>
            </a:r>
          </a:p>
        </p:txBody>
      </p:sp>
      <p:pic>
        <p:nvPicPr>
          <p:cNvPr id="7" name="Picture 6">
            <a:extLst>
              <a:ext uri="{FF2B5EF4-FFF2-40B4-BE49-F238E27FC236}">
                <a16:creationId xmlns:a16="http://schemas.microsoft.com/office/drawing/2014/main" id="{C996E4E2-59BB-911A-C20D-8D702CAE18E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93638" y="1476462"/>
            <a:ext cx="2098561" cy="3020045"/>
          </a:xfrm>
          <a:prstGeom prst="rect">
            <a:avLst/>
          </a:prstGeom>
        </p:spPr>
      </p:pic>
      <p:pic>
        <p:nvPicPr>
          <p:cNvPr id="5" name="Picture 4">
            <a:extLst>
              <a:ext uri="{FF2B5EF4-FFF2-40B4-BE49-F238E27FC236}">
                <a16:creationId xmlns:a16="http://schemas.microsoft.com/office/drawing/2014/main" id="{DD291D2E-FB9E-203B-8216-D9CF1063BF2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460771" y="1466376"/>
            <a:ext cx="2117513" cy="3002086"/>
          </a:xfrm>
          <a:prstGeom prst="rect">
            <a:avLst/>
          </a:prstGeom>
        </p:spPr>
      </p:pic>
      <p:pic>
        <p:nvPicPr>
          <p:cNvPr id="6" name="Picture 5">
            <a:extLst>
              <a:ext uri="{FF2B5EF4-FFF2-40B4-BE49-F238E27FC236}">
                <a16:creationId xmlns:a16="http://schemas.microsoft.com/office/drawing/2014/main" id="{B3C5179D-1919-A022-8898-2B953B81349D}"/>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646856" y="1468075"/>
            <a:ext cx="2176417" cy="3028505"/>
          </a:xfrm>
          <a:prstGeom prst="rect">
            <a:avLst/>
          </a:prstGeom>
        </p:spPr>
      </p:pic>
      <p:pic>
        <p:nvPicPr>
          <p:cNvPr id="4" name="Picture 3">
            <a:extLst>
              <a:ext uri="{FF2B5EF4-FFF2-40B4-BE49-F238E27FC236}">
                <a16:creationId xmlns:a16="http://schemas.microsoft.com/office/drawing/2014/main" id="{3C2125A6-C3EE-7356-F8EC-459419C8CE04}"/>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6925328" y="1476462"/>
            <a:ext cx="2117495" cy="2981914"/>
          </a:xfrm>
          <a:prstGeom prst="rect">
            <a:avLst/>
          </a:prstGeom>
        </p:spPr>
      </p:pic>
      <p:pic>
        <p:nvPicPr>
          <p:cNvPr id="9" name="Picture 8" descr="A qr code on a white background&#10;&#10;Description automatically generated">
            <a:extLst>
              <a:ext uri="{FF2B5EF4-FFF2-40B4-BE49-F238E27FC236}">
                <a16:creationId xmlns:a16="http://schemas.microsoft.com/office/drawing/2014/main" id="{F8E8D0A2-BDC1-B325-455C-B05139E5E41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07185" y="178412"/>
            <a:ext cx="1013577" cy="1013577"/>
          </a:xfrm>
          <a:prstGeom prst="rect">
            <a:avLst/>
          </a:prstGeom>
        </p:spPr>
      </p:pic>
    </p:spTree>
    <p:extLst>
      <p:ext uri="{BB962C8B-B14F-4D97-AF65-F5344CB8AC3E}">
        <p14:creationId xmlns:p14="http://schemas.microsoft.com/office/powerpoint/2010/main" val="1493350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15422A5-C9D8-70DB-3AAD-CEE4A12321D0}"/>
              </a:ext>
            </a:extLst>
          </p:cNvPr>
          <p:cNvSpPr>
            <a:spLocks noGrp="1"/>
          </p:cNvSpPr>
          <p:nvPr>
            <p:ph type="title"/>
          </p:nvPr>
        </p:nvSpPr>
        <p:spPr>
          <a:xfrm>
            <a:off x="628650" y="273844"/>
            <a:ext cx="7886700" cy="994172"/>
          </a:xfrm>
        </p:spPr>
        <p:txBody>
          <a:bodyPr vert="horz" lIns="91440" tIns="45720" rIns="91440" bIns="45720" rtlCol="0" anchor="ctr">
            <a:normAutofit/>
          </a:bodyPr>
          <a:lstStyle/>
          <a:p>
            <a:pPr defTabSz="914400"/>
            <a:r>
              <a:rPr lang="en-US" sz="4100" kern="1200">
                <a:solidFill>
                  <a:schemeClr val="tx1"/>
                </a:solidFill>
                <a:latin typeface="+mj-lt"/>
                <a:ea typeface="+mj-ea"/>
                <a:cs typeface="+mj-cs"/>
              </a:rPr>
              <a:t>Conclusions/reflections </a:t>
            </a:r>
          </a:p>
        </p:txBody>
      </p:sp>
      <p:sp>
        <p:nvSpPr>
          <p:cNvPr id="5" name="Google Shape;1066;p134">
            <a:extLst>
              <a:ext uri="{FF2B5EF4-FFF2-40B4-BE49-F238E27FC236}">
                <a16:creationId xmlns:a16="http://schemas.microsoft.com/office/drawing/2014/main" id="{BB84345E-FC38-067A-DE9A-5421156FFF48}"/>
              </a:ext>
            </a:extLst>
          </p:cNvPr>
          <p:cNvSpPr txBox="1">
            <a:spLocks/>
          </p:cNvSpPr>
          <p:nvPr/>
        </p:nvSpPr>
        <p:spPr>
          <a:xfrm>
            <a:off x="628650" y="1343276"/>
            <a:ext cx="4578890" cy="3525586"/>
          </a:xfrm>
          <a:prstGeom prst="rect">
            <a:avLst/>
          </a:prstGeom>
          <a:solidFill>
            <a:schemeClr val="accent6">
              <a:lumMod val="40000"/>
              <a:lumOff val="60000"/>
            </a:schemeClr>
          </a:solidFill>
        </p:spPr>
        <p:txBody>
          <a:bodyPr spcFirstLastPara="1" vert="horz" lIns="91440" tIns="45720" rIns="91440" bIns="45720" rtlCol="0"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400">
              <a:spcBef>
                <a:spcPts val="800"/>
              </a:spcBef>
              <a:buSzPts val="1200"/>
              <a:buNone/>
            </a:pPr>
            <a:r>
              <a:rPr lang="en-US" sz="1200" dirty="0"/>
              <a:t>Issues</a:t>
            </a:r>
          </a:p>
          <a:p>
            <a:pPr defTabSz="914400">
              <a:spcBef>
                <a:spcPts val="800"/>
              </a:spcBef>
              <a:buSzPts val="1200"/>
            </a:pPr>
            <a:r>
              <a:rPr lang="en-US" sz="1200" dirty="0"/>
              <a:t>Accessibility issues online and offline</a:t>
            </a:r>
          </a:p>
          <a:p>
            <a:pPr marL="457200" lvl="1" defTabSz="914400">
              <a:buSzPts val="1200"/>
            </a:pPr>
            <a:r>
              <a:rPr lang="en-US" sz="1200" dirty="0"/>
              <a:t>Cognitively –superficial vs deep reading. Cognitive mapping, scanning and pecking. </a:t>
            </a:r>
          </a:p>
          <a:p>
            <a:pPr marL="457200" lvl="1" defTabSz="914400">
              <a:buSzPts val="1200"/>
            </a:pPr>
            <a:r>
              <a:rPr lang="en-US" sz="1200" dirty="0"/>
              <a:t>Physically (health issues) yes, back, head</a:t>
            </a:r>
          </a:p>
          <a:p>
            <a:pPr marL="457200" lvl="1" defTabSz="914400">
              <a:buSzPts val="1200"/>
            </a:pPr>
            <a:r>
              <a:rPr lang="en-US" sz="1200" dirty="0"/>
              <a:t>Disabilities (dyslexia)</a:t>
            </a:r>
          </a:p>
          <a:p>
            <a:pPr marL="457200" lvl="1" defTabSz="914400">
              <a:buSzPts val="1200"/>
            </a:pPr>
            <a:r>
              <a:rPr lang="en-US" sz="1200" dirty="0"/>
              <a:t>Technically  -problems with technology –sync, wi-fi issues</a:t>
            </a:r>
          </a:p>
          <a:p>
            <a:pPr marL="457200" lvl="1" defTabSz="914400">
              <a:buSzPts val="1200"/>
            </a:pPr>
            <a:r>
              <a:rPr lang="en-US" sz="1200" dirty="0"/>
              <a:t>Preference</a:t>
            </a:r>
          </a:p>
          <a:p>
            <a:pPr marL="457200" lvl="1" defTabSz="914400">
              <a:buSzPts val="1200"/>
            </a:pPr>
            <a:r>
              <a:rPr lang="en-US" sz="1200" dirty="0"/>
              <a:t>Digital poverty</a:t>
            </a:r>
          </a:p>
          <a:p>
            <a:pPr marL="457200" lvl="1" defTabSz="914400">
              <a:buSzPts val="1200"/>
            </a:pPr>
            <a:r>
              <a:rPr lang="en-US" sz="1200" dirty="0"/>
              <a:t>Digital natives?</a:t>
            </a:r>
          </a:p>
          <a:p>
            <a:pPr marL="457200" lvl="1" defTabSz="914400">
              <a:buSzPts val="1200"/>
            </a:pPr>
            <a:r>
              <a:rPr lang="en-US" sz="1200" dirty="0"/>
              <a:t>Sociability-loneliness</a:t>
            </a:r>
          </a:p>
          <a:p>
            <a:pPr marL="114300" defTabSz="914400">
              <a:buSzPts val="1200"/>
            </a:pPr>
            <a:r>
              <a:rPr lang="en-US" sz="1200" dirty="0"/>
              <a:t>Lack of developed pedagogy for reading in HE (and limited to “skills”, not embedded on subject content)</a:t>
            </a:r>
          </a:p>
          <a:p>
            <a:pPr marL="114300" defTabSz="914400">
              <a:buSzPts val="1200"/>
            </a:pPr>
            <a:r>
              <a:rPr lang="en-US" sz="1200" dirty="0"/>
              <a:t>Expectations vs. reality, for both staff and students</a:t>
            </a:r>
          </a:p>
          <a:p>
            <a:pPr marL="114300" defTabSz="914400">
              <a:buSzPts val="1200"/>
            </a:pPr>
            <a:r>
              <a:rPr lang="en-US" sz="1200" dirty="0"/>
              <a:t>Transition: ‘readiness’ for academic reading in HE</a:t>
            </a:r>
          </a:p>
        </p:txBody>
      </p:sp>
      <p:sp>
        <p:nvSpPr>
          <p:cNvPr id="6" name="TextBox 5">
            <a:extLst>
              <a:ext uri="{FF2B5EF4-FFF2-40B4-BE49-F238E27FC236}">
                <a16:creationId xmlns:a16="http://schemas.microsoft.com/office/drawing/2014/main" id="{16DFEB56-CA65-4D14-FC4D-F89E397261D8}"/>
              </a:ext>
            </a:extLst>
          </p:cNvPr>
          <p:cNvSpPr txBox="1"/>
          <p:nvPr/>
        </p:nvSpPr>
        <p:spPr>
          <a:xfrm>
            <a:off x="5329064" y="2701330"/>
            <a:ext cx="3691126" cy="2164695"/>
          </a:xfrm>
          <a:prstGeom prst="rect">
            <a:avLst/>
          </a:prstGeom>
          <a:solidFill>
            <a:schemeClr val="accent2">
              <a:lumMod val="60000"/>
              <a:lumOff val="40000"/>
            </a:schemeClr>
          </a:solidFill>
        </p:spPr>
        <p:txBody>
          <a:bodyPr wrap="square">
            <a:spAutoFit/>
          </a:bodyPr>
          <a:lstStyle/>
          <a:p>
            <a:pPr marL="0" lvl="0" indent="0" defTabSz="914400">
              <a:spcBef>
                <a:spcPts val="800"/>
              </a:spcBef>
              <a:spcAft>
                <a:spcPts val="0"/>
              </a:spcAft>
              <a:buSzPts val="1200"/>
              <a:buNone/>
            </a:pPr>
            <a:r>
              <a:rPr lang="en-US" sz="1200" dirty="0">
                <a:latin typeface="+mn-lt"/>
                <a:ea typeface="+mn-ea"/>
                <a:cs typeface="+mn-cs"/>
              </a:rPr>
              <a:t>Suggestions </a:t>
            </a:r>
          </a:p>
          <a:p>
            <a:pPr marL="171450" indent="-171450" defTabSz="914400">
              <a:spcBef>
                <a:spcPts val="800"/>
              </a:spcBef>
              <a:buSzPts val="1200"/>
              <a:buFont typeface="Arial" panose="020B0604020202020204" pitchFamily="34" charset="0"/>
              <a:buChar char="•"/>
            </a:pPr>
            <a:r>
              <a:rPr lang="en-US" sz="1200" dirty="0">
                <a:latin typeface="+mn-lt"/>
                <a:ea typeface="+mn-ea"/>
                <a:cs typeface="+mn-cs"/>
              </a:rPr>
              <a:t>Need to support students in developing healthy digital practices, including digital reading –social annotation, discussion or reading, provide guidelines for reading. </a:t>
            </a:r>
          </a:p>
          <a:p>
            <a:pPr marL="171450" indent="-171450" defTabSz="914400">
              <a:spcBef>
                <a:spcPts val="800"/>
              </a:spcBef>
              <a:buSzPts val="1200"/>
              <a:buFont typeface="Arial" panose="020B0604020202020204" pitchFamily="34" charset="0"/>
              <a:buChar char="•"/>
            </a:pPr>
            <a:r>
              <a:rPr lang="en-US" sz="1200" dirty="0">
                <a:latin typeface="+mn-lt"/>
                <a:ea typeface="+mn-ea"/>
                <a:cs typeface="+mn-cs"/>
              </a:rPr>
              <a:t>Embed digital reading into the modules –support from learning tech and collaboration </a:t>
            </a:r>
          </a:p>
          <a:p>
            <a:pPr marL="171450" indent="-171450" defTabSz="914400">
              <a:spcBef>
                <a:spcPts val="800"/>
              </a:spcBef>
              <a:buSzPts val="1200"/>
              <a:buFont typeface="Arial" panose="020B0604020202020204" pitchFamily="34" charset="0"/>
              <a:buChar char="•"/>
            </a:pPr>
            <a:r>
              <a:rPr lang="en-US" sz="1200" dirty="0">
                <a:latin typeface="+mn-lt"/>
                <a:ea typeface="+mn-ea"/>
                <a:cs typeface="+mn-cs"/>
              </a:rPr>
              <a:t>Support/provide alternatives to digital reading</a:t>
            </a:r>
          </a:p>
          <a:p>
            <a:pPr marL="171450" indent="-171450" defTabSz="914400">
              <a:spcBef>
                <a:spcPts val="800"/>
              </a:spcBef>
              <a:buSzPts val="1200"/>
              <a:buFont typeface="Arial" panose="020B0604020202020204" pitchFamily="34" charset="0"/>
              <a:buChar char="•"/>
            </a:pPr>
            <a:r>
              <a:rPr lang="en-US" sz="1200" dirty="0">
                <a:latin typeface="+mn-lt"/>
                <a:ea typeface="+mn-ea"/>
                <a:cs typeface="+mn-cs"/>
              </a:rPr>
              <a:t>Develop expertise. Share best practice.  </a:t>
            </a:r>
          </a:p>
        </p:txBody>
      </p:sp>
    </p:spTree>
    <p:extLst>
      <p:ext uri="{BB962C8B-B14F-4D97-AF65-F5344CB8AC3E}">
        <p14:creationId xmlns:p14="http://schemas.microsoft.com/office/powerpoint/2010/main" val="20134883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80"/>
        <p:cNvGrpSpPr/>
        <p:nvPr/>
      </p:nvGrpSpPr>
      <p:grpSpPr>
        <a:xfrm>
          <a:off x="0" y="0"/>
          <a:ext cx="0" cy="0"/>
          <a:chOff x="0" y="0"/>
          <a:chExt cx="0" cy="0"/>
        </a:xfrm>
      </p:grpSpPr>
      <p:sp>
        <p:nvSpPr>
          <p:cNvPr id="1082" name="Google Shape;1082;p136"/>
          <p:cNvSpPr txBox="1"/>
          <p:nvPr/>
        </p:nvSpPr>
        <p:spPr>
          <a:xfrm>
            <a:off x="587324" y="261929"/>
            <a:ext cx="3402948" cy="176968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3600" dirty="0"/>
              <a:t>Thank you!</a:t>
            </a:r>
          </a:p>
          <a:p>
            <a:pPr marL="0" lvl="0" indent="0" algn="l" rtl="0">
              <a:spcBef>
                <a:spcPts val="0"/>
              </a:spcBef>
              <a:spcAft>
                <a:spcPts val="0"/>
              </a:spcAft>
              <a:buNone/>
            </a:pPr>
            <a:r>
              <a:rPr lang="en-GB" sz="3600" dirty="0"/>
              <a:t>Any questions? </a:t>
            </a:r>
          </a:p>
          <a:p>
            <a:pPr marL="0" lvl="0" indent="0" algn="l" rtl="0">
              <a:spcBef>
                <a:spcPts val="0"/>
              </a:spcBef>
              <a:spcAft>
                <a:spcPts val="0"/>
              </a:spcAft>
              <a:buNone/>
            </a:pPr>
            <a:endParaRPr sz="3100" dirty="0">
              <a:solidFill>
                <a:schemeClr val="lt1"/>
              </a:solidFill>
            </a:endParaRPr>
          </a:p>
        </p:txBody>
      </p:sp>
      <p:sp>
        <p:nvSpPr>
          <p:cNvPr id="2" name="TextBox 1">
            <a:extLst>
              <a:ext uri="{FF2B5EF4-FFF2-40B4-BE49-F238E27FC236}">
                <a16:creationId xmlns:a16="http://schemas.microsoft.com/office/drawing/2014/main" id="{9C94321E-D6BB-B8C7-70AE-842DB9150645}"/>
              </a:ext>
            </a:extLst>
          </p:cNvPr>
          <p:cNvSpPr txBox="1"/>
          <p:nvPr/>
        </p:nvSpPr>
        <p:spPr>
          <a:xfrm>
            <a:off x="2678347" y="1465251"/>
            <a:ext cx="5719866" cy="3416320"/>
          </a:xfrm>
          <a:prstGeom prst="rect">
            <a:avLst/>
          </a:prstGeom>
          <a:ln/>
        </p:spPr>
        <p:style>
          <a:lnRef idx="3">
            <a:schemeClr val="lt1"/>
          </a:lnRef>
          <a:fillRef idx="1">
            <a:schemeClr val="accent2"/>
          </a:fillRef>
          <a:effectRef idx="1">
            <a:schemeClr val="accent2"/>
          </a:effectRef>
          <a:fontRef idx="minor">
            <a:schemeClr val="lt1"/>
          </a:fontRef>
        </p:style>
        <p:txBody>
          <a:bodyPr wrap="square" rtlCol="0">
            <a:spAutoFit/>
          </a:bodyPr>
          <a:lstStyle/>
          <a:p>
            <a:endParaRPr lang="en-GB" dirty="0"/>
          </a:p>
          <a:p>
            <a:endParaRPr lang="en-GB" dirty="0"/>
          </a:p>
          <a:p>
            <a:endParaRPr lang="en-GB" dirty="0"/>
          </a:p>
          <a:p>
            <a:r>
              <a:rPr lang="en-GB" dirty="0"/>
              <a:t>Project report: </a:t>
            </a:r>
            <a:r>
              <a:rPr lang="en-GB" dirty="0">
                <a:hlinkClick r:id="rId3"/>
              </a:rPr>
              <a:t>https://bit.ly/3ApbmWc</a:t>
            </a:r>
            <a:endParaRPr lang="en-GB" dirty="0"/>
          </a:p>
          <a:p>
            <a:endParaRPr lang="en-GB" dirty="0"/>
          </a:p>
          <a:p>
            <a:endParaRPr lang="en-GB" dirty="0"/>
          </a:p>
          <a:p>
            <a:endParaRPr lang="en-GB" dirty="0"/>
          </a:p>
          <a:p>
            <a:endParaRPr lang="en-GB" dirty="0"/>
          </a:p>
          <a:p>
            <a:r>
              <a:rPr lang="en-GB" dirty="0"/>
              <a:t> </a:t>
            </a:r>
          </a:p>
          <a:p>
            <a:r>
              <a:rPr lang="en-GB" dirty="0"/>
              <a:t>Project website: </a:t>
            </a:r>
            <a:r>
              <a:rPr lang="en-GB" dirty="0">
                <a:hlinkClick r:id="rId4"/>
              </a:rPr>
              <a:t>https://bit.ly/3XqMLun</a:t>
            </a:r>
            <a:endParaRPr lang="en-GB" dirty="0"/>
          </a:p>
          <a:p>
            <a:endParaRPr lang="en-GB" dirty="0"/>
          </a:p>
          <a:p>
            <a:r>
              <a:rPr lang="en-GB" dirty="0"/>
              <a:t> </a:t>
            </a:r>
          </a:p>
        </p:txBody>
      </p:sp>
      <p:sp>
        <p:nvSpPr>
          <p:cNvPr id="3" name="Title 2">
            <a:extLst>
              <a:ext uri="{FF2B5EF4-FFF2-40B4-BE49-F238E27FC236}">
                <a16:creationId xmlns:a16="http://schemas.microsoft.com/office/drawing/2014/main" id="{452E2381-A898-2337-45D9-65B61ED16E5F}"/>
              </a:ext>
            </a:extLst>
          </p:cNvPr>
          <p:cNvSpPr>
            <a:spLocks noGrp="1"/>
          </p:cNvSpPr>
          <p:nvPr>
            <p:ph type="ctrTitle"/>
          </p:nvPr>
        </p:nvSpPr>
        <p:spPr>
          <a:xfrm>
            <a:off x="3115806" y="-675900"/>
            <a:ext cx="5629800" cy="675900"/>
          </a:xfrm>
        </p:spPr>
        <p:txBody>
          <a:bodyPr spcFirstLastPara="1" vert="horz" wrap="square" lIns="91425" tIns="91425" rIns="91425" bIns="91425" rtlCol="0" anchor="b" anchorCtr="0">
            <a:noAutofit/>
          </a:bodyPr>
          <a:lstStyle/>
          <a:p>
            <a:r>
              <a:rPr lang="en-GB" dirty="0"/>
              <a:t>closing</a:t>
            </a:r>
          </a:p>
        </p:txBody>
      </p:sp>
      <p:pic>
        <p:nvPicPr>
          <p:cNvPr id="5" name="Picture 4">
            <a:extLst>
              <a:ext uri="{FF2B5EF4-FFF2-40B4-BE49-F238E27FC236}">
                <a16:creationId xmlns:a16="http://schemas.microsoft.com/office/drawing/2014/main" id="{ACE1671C-28F0-A0EE-B3DB-1E75B5B6A73C}"/>
              </a:ext>
            </a:extLst>
          </p:cNvPr>
          <p:cNvPicPr>
            <a:picLocks noChangeAspect="1"/>
          </p:cNvPicPr>
          <p:nvPr/>
        </p:nvPicPr>
        <p:blipFill>
          <a:blip r:embed="rId5"/>
          <a:stretch>
            <a:fillRect/>
          </a:stretch>
        </p:blipFill>
        <p:spPr>
          <a:xfrm>
            <a:off x="6748548" y="1523326"/>
            <a:ext cx="1605874" cy="1640286"/>
          </a:xfrm>
          <a:prstGeom prst="rect">
            <a:avLst/>
          </a:prstGeom>
        </p:spPr>
      </p:pic>
      <p:pic>
        <p:nvPicPr>
          <p:cNvPr id="7" name="Picture 6">
            <a:extLst>
              <a:ext uri="{FF2B5EF4-FFF2-40B4-BE49-F238E27FC236}">
                <a16:creationId xmlns:a16="http://schemas.microsoft.com/office/drawing/2014/main" id="{4894CE6F-0C20-36C6-8182-24C71CC4EF6C}"/>
              </a:ext>
            </a:extLst>
          </p:cNvPr>
          <p:cNvPicPr>
            <a:picLocks noChangeAspect="1"/>
          </p:cNvPicPr>
          <p:nvPr/>
        </p:nvPicPr>
        <p:blipFill>
          <a:blip r:embed="rId6"/>
          <a:stretch>
            <a:fillRect/>
          </a:stretch>
        </p:blipFill>
        <p:spPr>
          <a:xfrm>
            <a:off x="6748548" y="3221686"/>
            <a:ext cx="1605874" cy="161813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56"/>
        <p:cNvGrpSpPr/>
        <p:nvPr/>
      </p:nvGrpSpPr>
      <p:grpSpPr>
        <a:xfrm>
          <a:off x="0" y="0"/>
          <a:ext cx="0" cy="0"/>
          <a:chOff x="0" y="0"/>
          <a:chExt cx="0" cy="0"/>
        </a:xfrm>
      </p:grpSpPr>
      <p:sp useBgFill="1">
        <p:nvSpPr>
          <p:cNvPr id="865" name="Rectangle 864">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234"/>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7" name="Google Shape;857;p104"/>
          <p:cNvSpPr txBox="1">
            <a:spLocks noGrp="1"/>
          </p:cNvSpPr>
          <p:nvPr>
            <p:ph type="title"/>
          </p:nvPr>
        </p:nvSpPr>
        <p:spPr>
          <a:xfrm>
            <a:off x="359545" y="803100"/>
            <a:ext cx="2954766" cy="4187344"/>
          </a:xfrm>
          <a:prstGeom prst="rect">
            <a:avLst/>
          </a:prstGeom>
        </p:spPr>
        <p:txBody>
          <a:bodyPr spcFirstLastPara="1" vert="horz" lIns="91440" tIns="45720" rIns="91440" bIns="45720" rtlCol="0" anchor="ctr" anchorCtr="0">
            <a:normAutofit/>
          </a:bodyPr>
          <a:lstStyle/>
          <a:p>
            <a:pPr marL="0" lvl="0" indent="0" algn="r" defTabSz="914400">
              <a:spcBef>
                <a:spcPct val="0"/>
              </a:spcBef>
              <a:spcAft>
                <a:spcPts val="0"/>
              </a:spcAft>
            </a:pPr>
            <a:r>
              <a:rPr lang="en-US" sz="3300" b="0" kern="1200" dirty="0">
                <a:solidFill>
                  <a:schemeClr val="tx1"/>
                </a:solidFill>
                <a:latin typeface="+mj-lt"/>
                <a:ea typeface="+mj-ea"/>
                <a:cs typeface="+mj-cs"/>
              </a:rPr>
              <a:t>Overview</a:t>
            </a:r>
            <a:r>
              <a:rPr lang="en-US" sz="5600" b="0" kern="1200" dirty="0">
                <a:solidFill>
                  <a:schemeClr val="tx1"/>
                </a:solidFill>
                <a:latin typeface="+mj-lt"/>
                <a:ea typeface="+mj-ea"/>
                <a:cs typeface="+mj-cs"/>
              </a:rPr>
              <a:t> </a:t>
            </a:r>
          </a:p>
        </p:txBody>
      </p:sp>
      <p:cxnSp>
        <p:nvCxnSpPr>
          <p:cNvPr id="867" name="Straight Connector 866">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46039" y="849085"/>
            <a:ext cx="0" cy="4288180"/>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860" name="Google Shape;858;p104">
            <a:extLst>
              <a:ext uri="{FF2B5EF4-FFF2-40B4-BE49-F238E27FC236}">
                <a16:creationId xmlns:a16="http://schemas.microsoft.com/office/drawing/2014/main" id="{14DAA7B7-2A0D-2EA9-DAAC-60C66DED832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30664918"/>
              </p:ext>
            </p:extLst>
          </p:nvPr>
        </p:nvGraphicFramePr>
        <p:xfrm>
          <a:off x="3831401" y="803100"/>
          <a:ext cx="4683949" cy="41920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B5BB684-265D-4F19-BF95-8F6302985A48}"/>
              </a:ext>
            </a:extLst>
          </p:cNvPr>
          <p:cNvSpPr>
            <a:spLocks noGrp="1"/>
          </p:cNvSpPr>
          <p:nvPr>
            <p:ph type="title"/>
          </p:nvPr>
        </p:nvSpPr>
        <p:spPr/>
        <p:txBody>
          <a:bodyPr/>
          <a:lstStyle/>
          <a:p>
            <a:r>
              <a:rPr lang="en-US" dirty="0">
                <a:cs typeface="Calibri" panose="020F0502020204030204" pitchFamily="34" charset="0"/>
              </a:rPr>
              <a:t>Active Online Reading </a:t>
            </a:r>
            <a:r>
              <a:rPr lang="en-GB" dirty="0"/>
              <a:t>project</a:t>
            </a:r>
          </a:p>
        </p:txBody>
      </p:sp>
      <p:sp>
        <p:nvSpPr>
          <p:cNvPr id="6" name="Content Placeholder 5">
            <a:extLst>
              <a:ext uri="{FF2B5EF4-FFF2-40B4-BE49-F238E27FC236}">
                <a16:creationId xmlns:a16="http://schemas.microsoft.com/office/drawing/2014/main" id="{F504AF75-ED37-48A9-A42C-C5D711235399}"/>
              </a:ext>
            </a:extLst>
          </p:cNvPr>
          <p:cNvSpPr>
            <a:spLocks noGrp="1"/>
          </p:cNvSpPr>
          <p:nvPr>
            <p:ph sz="half" idx="1"/>
          </p:nvPr>
        </p:nvSpPr>
        <p:spPr>
          <a:xfrm>
            <a:off x="628650" y="1369219"/>
            <a:ext cx="3158323" cy="3343976"/>
          </a:xfrm>
        </p:spPr>
        <p:txBody>
          <a:bodyPr>
            <a:normAutofit/>
          </a:bodyPr>
          <a:lstStyle/>
          <a:p>
            <a:r>
              <a:rPr lang="en-US" dirty="0">
                <a:latin typeface="Calibri" panose="020F0502020204030204" pitchFamily="34" charset="0"/>
                <a:cs typeface="Calibri" panose="020F0502020204030204" pitchFamily="34" charset="0"/>
              </a:rPr>
              <a:t>QAA-funded Collaborative Enhancement Project</a:t>
            </a:r>
          </a:p>
          <a:p>
            <a:r>
              <a:rPr lang="en-US" dirty="0">
                <a:latin typeface="Calibri" panose="020F0502020204030204" pitchFamily="34" charset="0"/>
                <a:cs typeface="Calibri" panose="020F0502020204030204" pitchFamily="34" charset="0"/>
              </a:rPr>
              <a:t>April 2021-April 2022</a:t>
            </a:r>
          </a:p>
          <a:p>
            <a:r>
              <a:rPr lang="en-US" dirty="0">
                <a:latin typeface="Calibri" panose="020F0502020204030204" pitchFamily="34" charset="0"/>
                <a:cs typeface="Calibri" panose="020F0502020204030204" pitchFamily="34" charset="0"/>
              </a:rPr>
              <a:t>Community of practice in History</a:t>
            </a:r>
          </a:p>
          <a:p>
            <a:r>
              <a:rPr lang="en-US" dirty="0">
                <a:latin typeface="Calibri" panose="020F0502020204030204" pitchFamily="34" charset="0"/>
                <a:cs typeface="Calibri" panose="020F0502020204030204" pitchFamily="34" charset="0"/>
              </a:rPr>
              <a:t>Broadening to other disciplines </a:t>
            </a:r>
          </a:p>
          <a:p>
            <a:r>
              <a:rPr lang="en-US" dirty="0">
                <a:latin typeface="Calibri" panose="020F0502020204030204" pitchFamily="34" charset="0"/>
                <a:cs typeface="Calibri" panose="020F0502020204030204" pitchFamily="34" charset="0"/>
              </a:rPr>
              <a:t>Students-as-partners</a:t>
            </a:r>
            <a:endParaRPr lang="en-GB" dirty="0">
              <a:latin typeface="Calibri" panose="020F0502020204030204" pitchFamily="34" charset="0"/>
              <a:cs typeface="Calibri" panose="020F0502020204030204" pitchFamily="34" charset="0"/>
            </a:endParaRPr>
          </a:p>
        </p:txBody>
      </p:sp>
      <p:pic>
        <p:nvPicPr>
          <p:cNvPr id="8" name="Picture 2">
            <a:extLst>
              <a:ext uri="{FF2B5EF4-FFF2-40B4-BE49-F238E27FC236}">
                <a16:creationId xmlns:a16="http://schemas.microsoft.com/office/drawing/2014/main" id="{0BA2589A-EA44-4FE6-B83C-58DCF07D22DC}"/>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49" r="6" b="6"/>
          <a:stretch/>
        </p:blipFill>
        <p:spPr bwMode="auto">
          <a:xfrm>
            <a:off x="7789599" y="2764615"/>
            <a:ext cx="1190480" cy="120914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C864C741-6837-442B-8F3B-1F44E7AB4A1D}"/>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463364" y="1585382"/>
            <a:ext cx="1453896" cy="99819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Logo&#10;&#10;Description automatically generated">
            <a:extLst>
              <a:ext uri="{FF2B5EF4-FFF2-40B4-BE49-F238E27FC236}">
                <a16:creationId xmlns:a16="http://schemas.microsoft.com/office/drawing/2014/main" id="{4344D6A4-CB94-4EF1-990F-7C9CCEF4EA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53674" y="3998621"/>
            <a:ext cx="1564241" cy="942455"/>
          </a:xfrm>
          <a:prstGeom prst="rect">
            <a:avLst/>
          </a:prstGeom>
        </p:spPr>
      </p:pic>
      <p:pic>
        <p:nvPicPr>
          <p:cNvPr id="11" name="Picture 10" descr="Graphical user interface, application&#10;&#10;Description automatically generated">
            <a:extLst>
              <a:ext uri="{FF2B5EF4-FFF2-40B4-BE49-F238E27FC236}">
                <a16:creationId xmlns:a16="http://schemas.microsoft.com/office/drawing/2014/main" id="{70E3555C-3522-41E8-8355-E534992CE2F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01820" y="4155074"/>
            <a:ext cx="2139596" cy="793433"/>
          </a:xfrm>
          <a:prstGeom prst="rect">
            <a:avLst/>
          </a:prstGeom>
        </p:spPr>
      </p:pic>
      <p:pic>
        <p:nvPicPr>
          <p:cNvPr id="12" name="Picture 11" descr="A picture containing text, clipart&#10;&#10;Description automatically generated">
            <a:extLst>
              <a:ext uri="{FF2B5EF4-FFF2-40B4-BE49-F238E27FC236}">
                <a16:creationId xmlns:a16="http://schemas.microsoft.com/office/drawing/2014/main" id="{0045DCAA-42A2-4144-945D-B1BA83AFCCA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11472" y="1832836"/>
            <a:ext cx="1326470" cy="1326470"/>
          </a:xfrm>
          <a:prstGeom prst="rect">
            <a:avLst/>
          </a:prstGeom>
        </p:spPr>
      </p:pic>
      <p:pic>
        <p:nvPicPr>
          <p:cNvPr id="13" name="Picture 12" descr="Logo, company name&#10;&#10;Description automatically generated">
            <a:extLst>
              <a:ext uri="{FF2B5EF4-FFF2-40B4-BE49-F238E27FC236}">
                <a16:creationId xmlns:a16="http://schemas.microsoft.com/office/drawing/2014/main" id="{7B0DEF44-A9FB-4403-8DCE-F95374370F1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93983" y="1253049"/>
            <a:ext cx="1744883" cy="1159574"/>
          </a:xfrm>
          <a:prstGeom prst="rect">
            <a:avLst/>
          </a:prstGeom>
        </p:spPr>
      </p:pic>
      <p:pic>
        <p:nvPicPr>
          <p:cNvPr id="14" name="Picture 13" descr="Text&#10;&#10;Description automatically generated">
            <a:extLst>
              <a:ext uri="{FF2B5EF4-FFF2-40B4-BE49-F238E27FC236}">
                <a16:creationId xmlns:a16="http://schemas.microsoft.com/office/drawing/2014/main" id="{874736C7-9DB1-46A0-ABE1-F902279B2D4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00587" y="2812876"/>
            <a:ext cx="1862777" cy="998197"/>
          </a:xfrm>
          <a:prstGeom prst="rect">
            <a:avLst/>
          </a:prstGeom>
        </p:spPr>
      </p:pic>
    </p:spTree>
    <p:extLst>
      <p:ext uri="{BB962C8B-B14F-4D97-AF65-F5344CB8AC3E}">
        <p14:creationId xmlns:p14="http://schemas.microsoft.com/office/powerpoint/2010/main" val="3791454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6FCE7-517B-40A3-99DD-AED536BECD91}"/>
              </a:ext>
            </a:extLst>
          </p:cNvPr>
          <p:cNvSpPr>
            <a:spLocks noGrp="1"/>
          </p:cNvSpPr>
          <p:nvPr>
            <p:ph type="title"/>
          </p:nvPr>
        </p:nvSpPr>
        <p:spPr/>
        <p:txBody>
          <a:bodyPr>
            <a:normAutofit/>
          </a:bodyPr>
          <a:lstStyle/>
          <a:p>
            <a:r>
              <a:rPr lang="en-US" dirty="0">
                <a:cs typeface="Calibri" panose="020F0502020204030204" pitchFamily="34" charset="0"/>
              </a:rPr>
              <a:t>Method</a:t>
            </a:r>
            <a:endParaRPr lang="en-GB" dirty="0"/>
          </a:p>
        </p:txBody>
      </p:sp>
      <p:sp>
        <p:nvSpPr>
          <p:cNvPr id="3" name="Content Placeholder 2">
            <a:extLst>
              <a:ext uri="{FF2B5EF4-FFF2-40B4-BE49-F238E27FC236}">
                <a16:creationId xmlns:a16="http://schemas.microsoft.com/office/drawing/2014/main" id="{A0ABB701-2DB7-4ADC-B630-95F707F706CD}"/>
              </a:ext>
            </a:extLst>
          </p:cNvPr>
          <p:cNvSpPr>
            <a:spLocks noGrp="1"/>
          </p:cNvSpPr>
          <p:nvPr>
            <p:ph sz="half" idx="1"/>
          </p:nvPr>
        </p:nvSpPr>
        <p:spPr>
          <a:xfrm>
            <a:off x="628650" y="1268017"/>
            <a:ext cx="3807030" cy="3386297"/>
          </a:xfrm>
        </p:spPr>
        <p:txBody>
          <a:bodyPr>
            <a:normAutofit/>
          </a:bodyPr>
          <a:lstStyle/>
          <a:p>
            <a:r>
              <a:rPr lang="en-US" dirty="0">
                <a:latin typeface="Calibri" panose="020F0502020204030204" pitchFamily="34" charset="0"/>
                <a:cs typeface="Calibri" panose="020F0502020204030204" pitchFamily="34" charset="0"/>
              </a:rPr>
              <a:t>Workshops</a:t>
            </a:r>
          </a:p>
          <a:p>
            <a:r>
              <a:rPr lang="en-US" dirty="0">
                <a:latin typeface="Calibri" panose="020F0502020204030204" pitchFamily="34" charset="0"/>
                <a:cs typeface="Calibri" panose="020F0502020204030204" pitchFamily="34" charset="0"/>
              </a:rPr>
              <a:t>Reflective blogs </a:t>
            </a:r>
          </a:p>
          <a:p>
            <a:r>
              <a:rPr lang="en-US" dirty="0">
                <a:latin typeface="Calibri" panose="020F0502020204030204" pitchFamily="34" charset="0"/>
                <a:cs typeface="Calibri" panose="020F0502020204030204" pitchFamily="34" charset="0"/>
              </a:rPr>
              <a:t>Literature reviews</a:t>
            </a:r>
          </a:p>
          <a:p>
            <a:r>
              <a:rPr lang="en-US" dirty="0">
                <a:latin typeface="Calibri" panose="020F0502020204030204" pitchFamily="34" charset="0"/>
                <a:cs typeface="Calibri" panose="020F0502020204030204" pitchFamily="34" charset="0"/>
              </a:rPr>
              <a:t>Case studies</a:t>
            </a:r>
          </a:p>
          <a:p>
            <a:r>
              <a:rPr lang="en-US" dirty="0">
                <a:latin typeface="Calibri" panose="020F0502020204030204" pitchFamily="34" charset="0"/>
                <a:cs typeface="Calibri" panose="020F0502020204030204" pitchFamily="34" charset="0"/>
              </a:rPr>
              <a:t>Pedagogic resources</a:t>
            </a:r>
          </a:p>
          <a:p>
            <a:r>
              <a:rPr lang="en-US" dirty="0">
                <a:latin typeface="Calibri" panose="020F0502020204030204" pitchFamily="34" charset="0"/>
                <a:cs typeface="Calibri" panose="020F0502020204030204" pitchFamily="34" charset="0"/>
              </a:rPr>
              <a:t>Surveys of staff and students</a:t>
            </a:r>
            <a:endParaRPr lang="en-GB" dirty="0"/>
          </a:p>
        </p:txBody>
      </p:sp>
      <p:pic>
        <p:nvPicPr>
          <p:cNvPr id="4" name="Picture 3" descr="A picture containing text&#10;&#10;Description automatically generated">
            <a:extLst>
              <a:ext uri="{FF2B5EF4-FFF2-40B4-BE49-F238E27FC236}">
                <a16:creationId xmlns:a16="http://schemas.microsoft.com/office/drawing/2014/main" id="{740613B8-A63C-47B6-80E0-FCBCAD6D4E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870865" y="1009828"/>
            <a:ext cx="4165126" cy="3123845"/>
          </a:xfrm>
          <a:prstGeom prst="rect">
            <a:avLst/>
          </a:prstGeom>
        </p:spPr>
      </p:pic>
    </p:spTree>
    <p:extLst>
      <p:ext uri="{BB962C8B-B14F-4D97-AF65-F5344CB8AC3E}">
        <p14:creationId xmlns:p14="http://schemas.microsoft.com/office/powerpoint/2010/main" val="2253425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8F577-9928-44DA-8CE7-ECB87B123570}"/>
              </a:ext>
            </a:extLst>
          </p:cNvPr>
          <p:cNvSpPr>
            <a:spLocks noGrp="1"/>
          </p:cNvSpPr>
          <p:nvPr>
            <p:ph type="title"/>
          </p:nvPr>
        </p:nvSpPr>
        <p:spPr/>
        <p:txBody>
          <a:bodyPr/>
          <a:lstStyle/>
          <a:p>
            <a:r>
              <a:rPr lang="en-GB" dirty="0"/>
              <a:t>Survey</a:t>
            </a:r>
          </a:p>
        </p:txBody>
      </p:sp>
      <p:sp>
        <p:nvSpPr>
          <p:cNvPr id="3" name="Content Placeholder 2">
            <a:extLst>
              <a:ext uri="{FF2B5EF4-FFF2-40B4-BE49-F238E27FC236}">
                <a16:creationId xmlns:a16="http://schemas.microsoft.com/office/drawing/2014/main" id="{F36441FA-AE1C-4A76-BA08-2C2CAAFBD71D}"/>
              </a:ext>
            </a:extLst>
          </p:cNvPr>
          <p:cNvSpPr>
            <a:spLocks noGrp="1"/>
          </p:cNvSpPr>
          <p:nvPr>
            <p:ph sz="half" idx="1"/>
          </p:nvPr>
        </p:nvSpPr>
        <p:spPr>
          <a:xfrm>
            <a:off x="628649" y="1369219"/>
            <a:ext cx="4026477" cy="3685102"/>
          </a:xfrm>
        </p:spPr>
        <p:txBody>
          <a:bodyPr>
            <a:normAutofit/>
          </a:bodyPr>
          <a:lstStyle/>
          <a:p>
            <a:r>
              <a:rPr lang="en-GB" sz="1600" dirty="0"/>
              <a:t>10 countries </a:t>
            </a:r>
          </a:p>
          <a:p>
            <a:r>
              <a:rPr lang="en-GB" sz="1600" dirty="0"/>
              <a:t>50+ institutions</a:t>
            </a:r>
          </a:p>
          <a:p>
            <a:r>
              <a:rPr lang="en-GB" sz="1600" dirty="0"/>
              <a:t>Humanities-heavy sample</a:t>
            </a:r>
          </a:p>
          <a:p>
            <a:r>
              <a:rPr lang="en-GB" sz="1600" dirty="0"/>
              <a:t>Staff survey: 98 responses</a:t>
            </a:r>
          </a:p>
          <a:p>
            <a:r>
              <a:rPr lang="en-GB" sz="1600" dirty="0"/>
              <a:t>Student survey: 442 responses</a:t>
            </a:r>
          </a:p>
          <a:p>
            <a:r>
              <a:rPr lang="en-GB" sz="1600" dirty="0"/>
              <a:t>15% self-identified as having a disability that affects their ability to read </a:t>
            </a:r>
          </a:p>
          <a:p>
            <a:pPr lvl="1"/>
            <a:r>
              <a:rPr lang="en-GB" sz="1600" dirty="0"/>
              <a:t>Q: </a:t>
            </a:r>
            <a:r>
              <a:rPr lang="en-GB" sz="1600" b="0" i="0" dirty="0">
                <a:solidFill>
                  <a:srgbClr val="1F1F1F"/>
                </a:solidFill>
                <a:effectLst/>
              </a:rPr>
              <a:t>Have you been diagnosed with or do you consider yourself to have a disability that affects your ability to read (online and/or offline) for your studies?</a:t>
            </a:r>
            <a:endParaRPr lang="en-GB" sz="1600" dirty="0"/>
          </a:p>
        </p:txBody>
      </p:sp>
      <p:pic>
        <p:nvPicPr>
          <p:cNvPr id="4" name="Picture 2" descr="Digital Literacy in &amp;quot;Post-Truth America&amp;quot;: An Interview ...">
            <a:extLst>
              <a:ext uri="{FF2B5EF4-FFF2-40B4-BE49-F238E27FC236}">
                <a16:creationId xmlns:a16="http://schemas.microsoft.com/office/drawing/2014/main" id="{5677D29A-3B27-4D96-A2D8-0E595A621B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1696" y="1817914"/>
            <a:ext cx="3823199" cy="2545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2890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 pie chart&#10;&#10;Description automatically generated">
            <a:extLst>
              <a:ext uri="{FF2B5EF4-FFF2-40B4-BE49-F238E27FC236}">
                <a16:creationId xmlns:a16="http://schemas.microsoft.com/office/drawing/2014/main" id="{A9D7DA7B-B84F-4456-8892-9E006162B6BE}"/>
              </a:ext>
            </a:extLst>
          </p:cNvPr>
          <p:cNvPicPr>
            <a:picLocks noChangeAspect="1"/>
          </p:cNvPicPr>
          <p:nvPr/>
        </p:nvPicPr>
        <p:blipFill>
          <a:blip r:embed="rId3"/>
          <a:stretch>
            <a:fillRect/>
          </a:stretch>
        </p:blipFill>
        <p:spPr>
          <a:xfrm>
            <a:off x="4572000" y="3026496"/>
            <a:ext cx="3714044" cy="2117004"/>
          </a:xfrm>
          <a:prstGeom prst="rect">
            <a:avLst/>
          </a:prstGeom>
        </p:spPr>
      </p:pic>
      <p:pic>
        <p:nvPicPr>
          <p:cNvPr id="2" name="Picture 2">
            <a:extLst>
              <a:ext uri="{FF2B5EF4-FFF2-40B4-BE49-F238E27FC236}">
                <a16:creationId xmlns:a16="http://schemas.microsoft.com/office/drawing/2014/main" id="{FE13977F-4718-AC3B-9A26-C0B99343F9C7}"/>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70146"/>
            <a:ext cx="3714044" cy="229636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FE6D315-BDC5-CFE5-BEAB-BCBAE1649562}"/>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804" y="2996796"/>
            <a:ext cx="3471996" cy="2146704"/>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1F409F4D-1AE2-5293-56C9-D420D3B0B82D}"/>
              </a:ext>
            </a:extLst>
          </p:cNvPr>
          <p:cNvSpPr txBox="1">
            <a:spLocks noGrp="1"/>
          </p:cNvSpPr>
          <p:nvPr>
            <p:ph type="title" idx="4294967295"/>
          </p:nvPr>
        </p:nvSpPr>
        <p:spPr>
          <a:xfrm>
            <a:off x="537706" y="830808"/>
            <a:ext cx="3774649" cy="11079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300" b="0" i="0" u="none" strike="noStrike" kern="1200" cap="none" spc="0" normalizeH="0" baseline="0" noProof="0" dirty="0">
                <a:ln>
                  <a:noFill/>
                </a:ln>
                <a:solidFill>
                  <a:schemeClr val="tx1"/>
                </a:solidFill>
                <a:effectLst/>
                <a:uLnTx/>
                <a:uFillTx/>
                <a:latin typeface="+mj-lt"/>
                <a:ea typeface="+mn-ea"/>
                <a:cs typeface="+mn-cs"/>
              </a:rPr>
              <a:t>Staff questionnaire results</a:t>
            </a:r>
          </a:p>
        </p:txBody>
      </p:sp>
    </p:spTree>
    <p:extLst>
      <p:ext uri="{BB962C8B-B14F-4D97-AF65-F5344CB8AC3E}">
        <p14:creationId xmlns:p14="http://schemas.microsoft.com/office/powerpoint/2010/main" val="2745356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9D5063A-DA04-4FB2-9368-4642BF8B5ED0}"/>
              </a:ext>
            </a:extLst>
          </p:cNvPr>
          <p:cNvSpPr>
            <a:spLocks noGrp="1"/>
          </p:cNvSpPr>
          <p:nvPr>
            <p:ph type="body" idx="1"/>
          </p:nvPr>
        </p:nvSpPr>
        <p:spPr/>
        <p:txBody>
          <a:bodyPr/>
          <a:lstStyle/>
          <a:p>
            <a:r>
              <a:rPr lang="en-GB" dirty="0"/>
              <a:t>Student confidence in reading for studies (online and offline)</a:t>
            </a:r>
          </a:p>
        </p:txBody>
      </p:sp>
      <p:pic>
        <p:nvPicPr>
          <p:cNvPr id="5" name="Content Placeholder 4" descr="Chart, pie chart&#10;&#10;Description automatically generated">
            <a:extLst>
              <a:ext uri="{FF2B5EF4-FFF2-40B4-BE49-F238E27FC236}">
                <a16:creationId xmlns:a16="http://schemas.microsoft.com/office/drawing/2014/main" id="{E971CAB5-234C-475A-8E69-41CE59024E2C}"/>
              </a:ext>
            </a:extLst>
          </p:cNvPr>
          <p:cNvPicPr>
            <a:picLocks noGrp="1" noChangeAspect="1"/>
          </p:cNvPicPr>
          <p:nvPr>
            <p:ph sz="half" idx="2"/>
          </p:nvPr>
        </p:nvPicPr>
        <p:blipFill rotWithShape="1">
          <a:blip r:embed="rId3"/>
          <a:srcRect t="12638"/>
          <a:stretch/>
        </p:blipFill>
        <p:spPr>
          <a:xfrm>
            <a:off x="4640955" y="2192109"/>
            <a:ext cx="4503046" cy="2245421"/>
          </a:xfrm>
          <a:prstGeom prst="rect">
            <a:avLst/>
          </a:prstGeom>
        </p:spPr>
      </p:pic>
      <p:sp>
        <p:nvSpPr>
          <p:cNvPr id="4" name="Text Placeholder 3">
            <a:extLst>
              <a:ext uri="{FF2B5EF4-FFF2-40B4-BE49-F238E27FC236}">
                <a16:creationId xmlns:a16="http://schemas.microsoft.com/office/drawing/2014/main" id="{1CA1FD9A-0803-49B8-BDF9-A90A05F44A62}"/>
              </a:ext>
            </a:extLst>
          </p:cNvPr>
          <p:cNvSpPr>
            <a:spLocks noGrp="1"/>
          </p:cNvSpPr>
          <p:nvPr>
            <p:ph type="body" sz="quarter" idx="3"/>
          </p:nvPr>
        </p:nvSpPr>
        <p:spPr/>
        <p:txBody>
          <a:bodyPr/>
          <a:lstStyle/>
          <a:p>
            <a:r>
              <a:rPr lang="en-GB" dirty="0"/>
              <a:t>Staff ratings of students’ academic reading (online and offline)</a:t>
            </a:r>
          </a:p>
        </p:txBody>
      </p:sp>
      <p:pic>
        <p:nvPicPr>
          <p:cNvPr id="1026" name="Picture 2" descr="Image preview">
            <a:extLst>
              <a:ext uri="{FF2B5EF4-FFF2-40B4-BE49-F238E27FC236}">
                <a16:creationId xmlns:a16="http://schemas.microsoft.com/office/drawing/2014/main" id="{3E245836-E1F8-471F-8CBE-A12C8B8E8EC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1412"/>
          <a:stretch/>
        </p:blipFill>
        <p:spPr bwMode="auto">
          <a:xfrm>
            <a:off x="46639" y="2227516"/>
            <a:ext cx="4468211" cy="2447364"/>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DE9A388E-C6A9-CB9B-764D-2C6B065DC074}"/>
              </a:ext>
            </a:extLst>
          </p:cNvPr>
          <p:cNvSpPr txBox="1">
            <a:spLocks noGrp="1"/>
          </p:cNvSpPr>
          <p:nvPr>
            <p:ph type="title" idx="4294967295"/>
          </p:nvPr>
        </p:nvSpPr>
        <p:spPr>
          <a:xfrm>
            <a:off x="1361238" y="215264"/>
            <a:ext cx="7362138" cy="6001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300" b="0" i="0" u="none" strike="noStrike" kern="1200" cap="none" spc="0" normalizeH="0" baseline="0" noProof="0" dirty="0">
                <a:ln>
                  <a:noFill/>
                </a:ln>
                <a:solidFill>
                  <a:schemeClr val="tx1"/>
                </a:solidFill>
                <a:effectLst/>
                <a:uLnTx/>
                <a:uFillTx/>
                <a:latin typeface="+mn-lt"/>
                <a:ea typeface="+mn-ea"/>
                <a:cs typeface="+mn-cs"/>
              </a:rPr>
              <a:t>Staff/students’ perceptions</a:t>
            </a:r>
          </a:p>
        </p:txBody>
      </p:sp>
    </p:spTree>
    <p:extLst>
      <p:ext uri="{BB962C8B-B14F-4D97-AF65-F5344CB8AC3E}">
        <p14:creationId xmlns:p14="http://schemas.microsoft.com/office/powerpoint/2010/main" val="279029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9DCFC1F4-DF7E-4448-B1C1-8833C3A7049F}"/>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8888" y="0"/>
            <a:ext cx="4321988" cy="267224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A67C4ECC-CE66-89D3-65C6-A77AFB28B1CF}"/>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407" y="2561248"/>
            <a:ext cx="4147481" cy="257903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a:extLst>
              <a:ext uri="{FF2B5EF4-FFF2-40B4-BE49-F238E27FC236}">
                <a16:creationId xmlns:a16="http://schemas.microsoft.com/office/drawing/2014/main" id="{9134A6A3-B33C-8A38-3C46-FCC1E7374927}"/>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8888" y="2571750"/>
            <a:ext cx="4261688" cy="223446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11549148-3787-3123-3E6D-C42177805243}"/>
              </a:ext>
            </a:extLst>
          </p:cNvPr>
          <p:cNvSpPr txBox="1">
            <a:spLocks noGrp="1"/>
          </p:cNvSpPr>
          <p:nvPr>
            <p:ph type="title" idx="4294967295"/>
          </p:nvPr>
        </p:nvSpPr>
        <p:spPr>
          <a:xfrm>
            <a:off x="922607" y="782125"/>
            <a:ext cx="4417038" cy="11079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300" b="0" i="0" u="none" strike="noStrike" kern="1200" cap="none" spc="0" normalizeH="0" baseline="0" noProof="0" dirty="0">
                <a:ln>
                  <a:noFill/>
                </a:ln>
                <a:solidFill>
                  <a:schemeClr val="tx1"/>
                </a:solidFill>
                <a:effectLst/>
                <a:uLnTx/>
                <a:uFillTx/>
                <a:ea typeface="+mn-ea"/>
                <a:cs typeface="+mn-cs"/>
              </a:rPr>
              <a:t>Students’ reading practice</a:t>
            </a:r>
          </a:p>
        </p:txBody>
      </p:sp>
    </p:spTree>
    <p:extLst>
      <p:ext uri="{BB962C8B-B14F-4D97-AF65-F5344CB8AC3E}">
        <p14:creationId xmlns:p14="http://schemas.microsoft.com/office/powerpoint/2010/main" val="697811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86"/>
        <p:cNvGrpSpPr/>
        <p:nvPr/>
      </p:nvGrpSpPr>
      <p:grpSpPr>
        <a:xfrm>
          <a:off x="0" y="0"/>
          <a:ext cx="0" cy="0"/>
          <a:chOff x="0" y="0"/>
          <a:chExt cx="0" cy="0"/>
        </a:xfrm>
      </p:grpSpPr>
      <p:pic>
        <p:nvPicPr>
          <p:cNvPr id="1026" name="Picture 2" descr="Academic Support | The Undergraduate Experience | Pace University New York">
            <a:extLst>
              <a:ext uri="{FF2B5EF4-FFF2-40B4-BE49-F238E27FC236}">
                <a16:creationId xmlns:a16="http://schemas.microsoft.com/office/drawing/2014/main" id="{1EE25E60-095E-2CD8-A811-36DDA0B111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solidFill>
            <a:schemeClr val="accent6"/>
          </a:solidFill>
        </p:spPr>
      </p:pic>
      <p:sp>
        <p:nvSpPr>
          <p:cNvPr id="14" name="Speech Bubble: Oval 13">
            <a:extLst>
              <a:ext uri="{FF2B5EF4-FFF2-40B4-BE49-F238E27FC236}">
                <a16:creationId xmlns:a16="http://schemas.microsoft.com/office/drawing/2014/main" id="{5B86FE1B-60A5-0158-333B-74DB1865B8B3}"/>
              </a:ext>
            </a:extLst>
          </p:cNvPr>
          <p:cNvSpPr/>
          <p:nvPr/>
        </p:nvSpPr>
        <p:spPr>
          <a:xfrm>
            <a:off x="4952963" y="467979"/>
            <a:ext cx="3927566" cy="1335460"/>
          </a:xfrm>
          <a:prstGeom prst="wedgeEllipse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ACADEMIC Q: What sorts of challenges do students face when reading online for their academic studies?</a:t>
            </a:r>
          </a:p>
        </p:txBody>
      </p:sp>
      <p:sp>
        <p:nvSpPr>
          <p:cNvPr id="15" name="Speech Bubble: Oval 14">
            <a:extLst>
              <a:ext uri="{FF2B5EF4-FFF2-40B4-BE49-F238E27FC236}">
                <a16:creationId xmlns:a16="http://schemas.microsoft.com/office/drawing/2014/main" id="{91416ECE-3637-3403-D7B2-53F2A1E58B1B}"/>
              </a:ext>
            </a:extLst>
          </p:cNvPr>
          <p:cNvSpPr/>
          <p:nvPr/>
        </p:nvSpPr>
        <p:spPr>
          <a:xfrm>
            <a:off x="6013343" y="3122908"/>
            <a:ext cx="2867186" cy="1558044"/>
          </a:xfrm>
          <a:prstGeom prst="wedgeEllipseCallou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0" i="0" dirty="0">
                <a:solidFill>
                  <a:schemeClr val="bg1"/>
                </a:solidFill>
                <a:effectLst/>
                <a:latin typeface="Google Sans"/>
              </a:rPr>
              <a:t>STUDENT Q: What are the challenges of reading online for your studies?</a:t>
            </a:r>
            <a:endParaRPr lang="en-GB" sz="2400" dirty="0">
              <a:solidFill>
                <a:schemeClr val="bg1"/>
              </a:solidFill>
            </a:endParaRPr>
          </a:p>
        </p:txBody>
      </p:sp>
      <p:sp>
        <p:nvSpPr>
          <p:cNvPr id="16" name="Google Shape;930;p113">
            <a:extLst>
              <a:ext uri="{FF2B5EF4-FFF2-40B4-BE49-F238E27FC236}">
                <a16:creationId xmlns:a16="http://schemas.microsoft.com/office/drawing/2014/main" id="{528BA58D-3309-91B5-7C19-E9641F2ED068}"/>
              </a:ext>
            </a:extLst>
          </p:cNvPr>
          <p:cNvSpPr txBox="1"/>
          <p:nvPr/>
        </p:nvSpPr>
        <p:spPr>
          <a:xfrm>
            <a:off x="98879" y="2886282"/>
            <a:ext cx="2671753" cy="2031295"/>
          </a:xfrm>
          <a:prstGeom prst="rect">
            <a:avLst/>
          </a:prstGeom>
          <a:solidFill>
            <a:schemeClr val="accent6">
              <a:lumMod val="40000"/>
              <a:lumOff val="60000"/>
            </a:schemeClr>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b="1" dirty="0">
                <a:solidFill>
                  <a:srgbClr val="222222"/>
                </a:solidFill>
                <a:ea typeface="Open Sans"/>
                <a:cs typeface="Open Sans"/>
                <a:sym typeface="Open Sans"/>
              </a:rPr>
              <a:t>“Students often struggle with academic reading in particular</a:t>
            </a:r>
            <a:r>
              <a:rPr lang="en-GB" sz="1200" dirty="0">
                <a:solidFill>
                  <a:srgbClr val="222222"/>
                </a:solidFill>
                <a:ea typeface="Open Sans"/>
                <a:cs typeface="Open Sans"/>
                <a:sym typeface="Open Sans"/>
              </a:rPr>
              <a:t>, unfamiliar vocabulary or theories can be a big barrier for less confident students, who do not have the skill or confidence to get the gist of a work (or read around unfamiliar material) and then go back and tackle questions or issues with the reading.”</a:t>
            </a:r>
            <a:endParaRPr sz="1200" dirty="0">
              <a:solidFill>
                <a:srgbClr val="222222"/>
              </a:solidFill>
              <a:ea typeface="Open Sans"/>
              <a:cs typeface="Open Sans"/>
              <a:sym typeface="Open Sans"/>
            </a:endParaRPr>
          </a:p>
          <a:p>
            <a:pPr marL="0" lvl="0" indent="0" algn="l" rtl="0">
              <a:spcBef>
                <a:spcPts val="0"/>
              </a:spcBef>
              <a:spcAft>
                <a:spcPts val="0"/>
              </a:spcAft>
              <a:buNone/>
            </a:pPr>
            <a:r>
              <a:rPr lang="en-GB" sz="1200" i="1" dirty="0">
                <a:solidFill>
                  <a:srgbClr val="222222"/>
                </a:solidFill>
                <a:ea typeface="Open Sans Light"/>
                <a:cs typeface="Open Sans Light"/>
                <a:sym typeface="Open Sans Light"/>
              </a:rPr>
              <a:t>Librarian, UK</a:t>
            </a:r>
            <a:endParaRPr sz="1200" i="1" dirty="0">
              <a:solidFill>
                <a:srgbClr val="222222"/>
              </a:solidFill>
              <a:ea typeface="Open Sans Light"/>
              <a:cs typeface="Open Sans Light"/>
              <a:sym typeface="Open Sans Light"/>
            </a:endParaRPr>
          </a:p>
        </p:txBody>
      </p:sp>
      <p:sp>
        <p:nvSpPr>
          <p:cNvPr id="2" name="Title 1">
            <a:extLst>
              <a:ext uri="{FF2B5EF4-FFF2-40B4-BE49-F238E27FC236}">
                <a16:creationId xmlns:a16="http://schemas.microsoft.com/office/drawing/2014/main" id="{04A490FA-1086-C91A-5E01-919370D7BF3A}"/>
              </a:ext>
            </a:extLst>
          </p:cNvPr>
          <p:cNvSpPr txBox="1">
            <a:spLocks noGrp="1"/>
          </p:cNvSpPr>
          <p:nvPr>
            <p:ph type="title" idx="4294967295"/>
          </p:nvPr>
        </p:nvSpPr>
        <p:spPr>
          <a:xfrm>
            <a:off x="757465" y="462548"/>
            <a:ext cx="4194011" cy="6001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300" b="0" i="0" u="none" strike="noStrike" kern="1200" cap="none" spc="0" normalizeH="0" baseline="0" noProof="0" dirty="0">
                <a:ln>
                  <a:noFill/>
                </a:ln>
                <a:solidFill>
                  <a:schemeClr val="bg1"/>
                </a:solidFill>
                <a:effectLst/>
                <a:uLnTx/>
                <a:uFillTx/>
                <a:latin typeface="+mj-lt"/>
                <a:ea typeface="+mn-ea"/>
                <a:cs typeface="+mn-cs"/>
              </a:rPr>
              <a:t>Challenges</a:t>
            </a:r>
          </a:p>
        </p:txBody>
      </p:sp>
    </p:spTree>
    <p:extLst>
      <p:ext uri="{BB962C8B-B14F-4D97-AF65-F5344CB8AC3E}">
        <p14:creationId xmlns:p14="http://schemas.microsoft.com/office/powerpoint/2010/main" val="15117728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ENTIMETER_SERIES_ID_KEY" val="altj3n7npaxph73rsftjs6y9po7xkago"/>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webextension1.xml.rels><?xml version="1.0" encoding="UTF-8" standalone="yes"?>
<Relationships xmlns="http://schemas.openxmlformats.org/package/2006/relationships"><Relationship Id="rId1" Type="http://schemas.openxmlformats.org/officeDocument/2006/relationships/image" Target="../media/image28.png"/></Relationships>
</file>

<file path=ppt/webextensions/webextension1.xml><?xml version="1.0" encoding="utf-8"?>
<we:webextension xmlns:we="http://schemas.microsoft.com/office/webextensions/webextension/2010/11" id="{DB6695C5-E800-4686-AE3C-0368038B9DC2}">
  <we:reference id="wa104379261" version="4.3.0.0" store="en-US" storeType="OMEX"/>
  <we:alternateReferences>
    <we:reference id="WA104379261" version="4.3.0.0" store="" storeType="OMEX"/>
  </we:alternateReferences>
  <we:properties>
    <we:property name="MENTIMETER_QUESTION_ID_KEY" value="&quot;exr7h3b1otmj&quot;"/>
    <we:property name="MENTIMETER_PPT_THEME_DISABLED" value="&quot;true&quot;"/>
  </we:properties>
  <we:bindings/>
  <we:snapshot xmlns:r="http://schemas.openxmlformats.org/officeDocument/2006/relationships" r:embed="rId1"/>
</we:webextension>
</file>

<file path=docProps/app.xml><?xml version="1.0" encoding="utf-8"?>
<Properties xmlns="http://schemas.openxmlformats.org/officeDocument/2006/extended-properties" xmlns:vt="http://schemas.openxmlformats.org/officeDocument/2006/docPropsVTypes">
  <Template>Office Theme 2013 - 2022</Template>
  <TotalTime>0</TotalTime>
  <Words>2442</Words>
  <Application>Microsoft Office PowerPoint</Application>
  <PresentationFormat>On-screen Show (16:9)</PresentationFormat>
  <Paragraphs>197</Paragraphs>
  <Slides>16</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Calibri Light</vt:lpstr>
      <vt:lpstr>Open Sans</vt:lpstr>
      <vt:lpstr>Arial</vt:lpstr>
      <vt:lpstr>Poppins</vt:lpstr>
      <vt:lpstr>Calibri</vt:lpstr>
      <vt:lpstr>Open Sans Light</vt:lpstr>
      <vt:lpstr>Times New Roman</vt:lpstr>
      <vt:lpstr>Google Sans</vt:lpstr>
      <vt:lpstr>Office Theme</vt:lpstr>
      <vt:lpstr>Diversity and Inclusion in Digital Reading: Reflections from the Active Online Reading Project</vt:lpstr>
      <vt:lpstr>Overview </vt:lpstr>
      <vt:lpstr>Active Online Reading project</vt:lpstr>
      <vt:lpstr>Method</vt:lpstr>
      <vt:lpstr>Survey</vt:lpstr>
      <vt:lpstr>Staff questionnaire results</vt:lpstr>
      <vt:lpstr>Staff/students’ perceptions</vt:lpstr>
      <vt:lpstr>Students’ reading practice</vt:lpstr>
      <vt:lpstr>Challenges</vt:lpstr>
      <vt:lpstr>Question: </vt:lpstr>
      <vt:lpstr>Challenges for students according to staff </vt:lpstr>
      <vt:lpstr>Challenges to online reading according to students</vt:lpstr>
      <vt:lpstr>Students’ hindsight and recommendations</vt:lpstr>
      <vt:lpstr>Help sheets (download with the qr code))</vt:lpstr>
      <vt:lpstr>Conclusions/reflections </vt:lpstr>
      <vt:lpstr>closing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Active Online Reading</dc:title>
  <dc:creator>Anna Rich</dc:creator>
  <cp:lastModifiedBy>Anna Rich</cp:lastModifiedBy>
  <cp:revision>4</cp:revision>
  <dcterms:modified xsi:type="dcterms:W3CDTF">2023-09-03T08:04:53Z</dcterms:modified>
</cp:coreProperties>
</file>